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Override PartName="/ppt/notesSlides/notesSlide3.xml" ContentType="application/vnd.openxmlformats-officedocument.presentationml.notesSlide+xml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embeddings/oleObject1.bin" ContentType="application/vnd.openxmlformats-officedocument.oleObject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98"/>
  </p:notesMasterIdLst>
  <p:sldIdLst>
    <p:sldId id="256" r:id="rId2"/>
    <p:sldId id="583" r:id="rId3"/>
    <p:sldId id="584" r:id="rId4"/>
    <p:sldId id="574" r:id="rId5"/>
    <p:sldId id="438" r:id="rId6"/>
    <p:sldId id="439" r:id="rId7"/>
    <p:sldId id="489" r:id="rId8"/>
    <p:sldId id="440" r:id="rId9"/>
    <p:sldId id="441" r:id="rId10"/>
    <p:sldId id="442" r:id="rId11"/>
    <p:sldId id="443" r:id="rId12"/>
    <p:sldId id="597" r:id="rId13"/>
    <p:sldId id="453" r:id="rId14"/>
    <p:sldId id="585" r:id="rId15"/>
    <p:sldId id="454" r:id="rId16"/>
    <p:sldId id="531" r:id="rId17"/>
    <p:sldId id="588" r:id="rId18"/>
    <p:sldId id="590" r:id="rId19"/>
    <p:sldId id="589" r:id="rId20"/>
    <p:sldId id="598" r:id="rId21"/>
    <p:sldId id="593" r:id="rId22"/>
    <p:sldId id="569" r:id="rId23"/>
    <p:sldId id="561" r:id="rId24"/>
    <p:sldId id="570" r:id="rId25"/>
    <p:sldId id="497" r:id="rId26"/>
    <p:sldId id="448" r:id="rId27"/>
    <p:sldId id="449" r:id="rId28"/>
    <p:sldId id="460" r:id="rId29"/>
    <p:sldId id="461" r:id="rId30"/>
    <p:sldId id="462" r:id="rId31"/>
    <p:sldId id="463" r:id="rId32"/>
    <p:sldId id="464" r:id="rId33"/>
    <p:sldId id="579" r:id="rId34"/>
    <p:sldId id="581" r:id="rId35"/>
    <p:sldId id="465" r:id="rId36"/>
    <p:sldId id="544" r:id="rId37"/>
    <p:sldId id="545" r:id="rId38"/>
    <p:sldId id="546" r:id="rId39"/>
    <p:sldId id="547" r:id="rId40"/>
    <p:sldId id="533" r:id="rId41"/>
    <p:sldId id="564" r:id="rId42"/>
    <p:sldId id="552" r:id="rId43"/>
    <p:sldId id="553" r:id="rId44"/>
    <p:sldId id="537" r:id="rId45"/>
    <p:sldId id="468" r:id="rId46"/>
    <p:sldId id="470" r:id="rId47"/>
    <p:sldId id="487" r:id="rId48"/>
    <p:sldId id="473" r:id="rId49"/>
    <p:sldId id="510" r:id="rId50"/>
    <p:sldId id="474" r:id="rId51"/>
    <p:sldId id="475" r:id="rId52"/>
    <p:sldId id="476" r:id="rId53"/>
    <p:sldId id="586" r:id="rId54"/>
    <p:sldId id="576" r:id="rId55"/>
    <p:sldId id="577" r:id="rId56"/>
    <p:sldId id="578" r:id="rId57"/>
    <p:sldId id="580" r:id="rId58"/>
    <p:sldId id="478" r:id="rId59"/>
    <p:sldId id="488" r:id="rId60"/>
    <p:sldId id="601" r:id="rId61"/>
    <p:sldId id="480" r:id="rId62"/>
    <p:sldId id="484" r:id="rId63"/>
    <p:sldId id="483" r:id="rId64"/>
    <p:sldId id="485" r:id="rId65"/>
    <p:sldId id="486" r:id="rId66"/>
    <p:sldId id="490" r:id="rId67"/>
    <p:sldId id="492" r:id="rId68"/>
    <p:sldId id="493" r:id="rId69"/>
    <p:sldId id="599" r:id="rId70"/>
    <p:sldId id="494" r:id="rId71"/>
    <p:sldId id="527" r:id="rId72"/>
    <p:sldId id="491" r:id="rId73"/>
    <p:sldId id="508" r:id="rId74"/>
    <p:sldId id="517" r:id="rId75"/>
    <p:sldId id="560" r:id="rId76"/>
    <p:sldId id="499" r:id="rId77"/>
    <p:sldId id="500" r:id="rId78"/>
    <p:sldId id="516" r:id="rId79"/>
    <p:sldId id="523" r:id="rId80"/>
    <p:sldId id="524" r:id="rId81"/>
    <p:sldId id="519" r:id="rId82"/>
    <p:sldId id="501" r:id="rId83"/>
    <p:sldId id="502" r:id="rId84"/>
    <p:sldId id="554" r:id="rId85"/>
    <p:sldId id="507" r:id="rId86"/>
    <p:sldId id="587" r:id="rId87"/>
    <p:sldId id="540" r:id="rId88"/>
    <p:sldId id="556" r:id="rId89"/>
    <p:sldId id="413" r:id="rId90"/>
    <p:sldId id="565" r:id="rId91"/>
    <p:sldId id="595" r:id="rId92"/>
    <p:sldId id="572" r:id="rId93"/>
    <p:sldId id="566" r:id="rId94"/>
    <p:sldId id="562" r:id="rId95"/>
    <p:sldId id="514" r:id="rId96"/>
    <p:sldId id="567" r:id="rId9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57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06/relationships/legacyDocTextInfo" Target="legacyDocTextInfo.bin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0;&#1085;&#1080;&#1075;&#1072;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0;&#1085;&#1080;&#1075;&#1072;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0;&#1085;&#1080;&#1075;&#1072;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0;&#1085;&#1080;&#1075;&#1072;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lang="ru-RU"/>
            </a:pPr>
            <a:r>
              <a:rPr lang="uk-UA" sz="3200" dirty="0" smtClean="0"/>
              <a:t> 46 закладів</a:t>
            </a:r>
            <a:r>
              <a:rPr lang="uk-UA" sz="3200" baseline="0" dirty="0" smtClean="0"/>
              <a:t>  </a:t>
            </a:r>
            <a:r>
              <a:rPr lang="uk-UA" sz="3200" dirty="0" smtClean="0"/>
              <a:t> </a:t>
            </a:r>
            <a:endParaRPr lang="uk-UA" sz="3200" dirty="0"/>
          </a:p>
        </c:rich>
      </c:tx>
      <c:layout>
        <c:manualLayout>
          <c:xMode val="edge"/>
          <c:yMode val="edge"/>
          <c:x val="0.56473838643476471"/>
          <c:y val="3.5483798864518613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cat>
            <c:strRef>
              <c:f>Аркуш1!$A$2:$A$5</c:f>
              <c:strCache>
                <c:ptCount val="3"/>
                <c:pt idx="0">
                  <c:v>ДНЗ</c:v>
                </c:pt>
                <c:pt idx="1">
                  <c:v>ЗНЗ</c:v>
                </c:pt>
                <c:pt idx="2">
                  <c:v>ПНЗ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18</c:v>
                </c:pt>
                <c:pt idx="1">
                  <c:v>25</c:v>
                </c:pt>
                <c:pt idx="2">
                  <c:v>3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1686250442685049"/>
          <c:y val="0.36655544169394338"/>
          <c:w val="0.18313749557315154"/>
          <c:h val="0.29071233916678935"/>
        </c:manualLayout>
      </c:layout>
      <c:txPr>
        <a:bodyPr/>
        <a:lstStyle/>
        <a:p>
          <a:pPr>
            <a:defRPr lang="ru-RU" sz="2000" b="1"/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75%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4%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21%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ru-RU" b="1"/>
                </a:pPr>
                <a:endParaRPr lang="uk-UA"/>
              </a:p>
            </c:txPr>
            <c:showVal val="1"/>
            <c:showLeaderLines val="1"/>
          </c:dLbls>
          <c:cat>
            <c:strRef>
              <c:f>[Книга1.xls]Лист3!$A$1:$A$3</c:f>
              <c:strCache>
                <c:ptCount val="3"/>
                <c:pt idx="0">
                  <c:v>повна вища освіта</c:v>
                </c:pt>
                <c:pt idx="1">
                  <c:v>базова вища освіта</c:v>
                </c:pt>
                <c:pt idx="2">
                  <c:v>незакінчена вища освіта</c:v>
                </c:pt>
              </c:strCache>
            </c:strRef>
          </c:cat>
          <c:val>
            <c:numRef>
              <c:f>[Книга1.xls]Лист3!$B$1:$B$3</c:f>
              <c:numCache>
                <c:formatCode>General</c:formatCode>
                <c:ptCount val="3"/>
                <c:pt idx="0">
                  <c:v>426</c:v>
                </c:pt>
                <c:pt idx="1">
                  <c:v>23</c:v>
                </c:pt>
                <c:pt idx="2">
                  <c:v>129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ru-RU">
              <a:solidFill>
                <a:schemeClr val="tx2"/>
              </a:solidFill>
            </a:defRPr>
          </a:pPr>
          <a:endParaRPr lang="uk-UA"/>
        </a:p>
      </c:txPr>
    </c:legend>
    <c:plotVisOnly val="1"/>
  </c:chart>
  <c:txPr>
    <a:bodyPr/>
    <a:lstStyle/>
    <a:p>
      <a:pPr>
        <a:defRPr sz="24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42%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12%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8%</a:t>
                    </a:r>
                    <a:endParaRPr lang="en-US" b="1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11%</a:t>
                    </a:r>
                    <a:endParaRPr lang="en-US" b="1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uk-UA" b="1" dirty="0" smtClean="0"/>
                      <a:t>27%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ru-RU" b="1"/>
                </a:pPr>
                <a:endParaRPr lang="uk-UA"/>
              </a:p>
            </c:txPr>
            <c:showVal val="1"/>
            <c:showLeaderLines val="1"/>
          </c:dLbls>
          <c:cat>
            <c:strRef>
              <c:f>[Книга1.xls]Лист3!$A$1:$A$5</c:f>
              <c:strCache>
                <c:ptCount val="5"/>
                <c:pt idx="0">
                  <c:v>вища категорія</c:v>
                </c:pt>
                <c:pt idx="1">
                  <c:v>І категорія</c:v>
                </c:pt>
                <c:pt idx="2">
                  <c:v>ІІ категорія</c:v>
                </c:pt>
                <c:pt idx="3">
                  <c:v>спеціаліст</c:v>
                </c:pt>
                <c:pt idx="4">
                  <c:v>без категорії</c:v>
                </c:pt>
              </c:strCache>
            </c:strRef>
          </c:cat>
          <c:val>
            <c:numRef>
              <c:f>[Книга1.xls]Лист3!$B$1:$B$5</c:f>
              <c:numCache>
                <c:formatCode>General</c:formatCode>
                <c:ptCount val="5"/>
                <c:pt idx="0">
                  <c:v>246</c:v>
                </c:pt>
                <c:pt idx="1">
                  <c:v>67</c:v>
                </c:pt>
                <c:pt idx="2">
                  <c:v>46</c:v>
                </c:pt>
                <c:pt idx="3">
                  <c:v>61</c:v>
                </c:pt>
                <c:pt idx="4">
                  <c:v>174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9404478608823661"/>
          <c:y val="0.20104892820814318"/>
          <c:w val="0.29579655485475931"/>
          <c:h val="0.47642127905783266"/>
        </c:manualLayout>
      </c:layout>
      <c:txPr>
        <a:bodyPr/>
        <a:lstStyle/>
        <a:p>
          <a:pPr>
            <a:defRPr lang="ru-RU" sz="2000"/>
          </a:pPr>
          <a:endParaRPr lang="uk-UA"/>
        </a:p>
      </c:txPr>
    </c:legend>
    <c:plotVisOnly val="1"/>
  </c:chart>
  <c:txPr>
    <a:bodyPr/>
    <a:lstStyle/>
    <a:p>
      <a:pPr>
        <a:defRPr sz="1600"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hPercent val="5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7064220183486534E-2"/>
          <c:y val="5.2238901146552073E-2"/>
          <c:w val="0.79449541284404834"/>
          <c:h val="0.67164301474140298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[Книга1.xls]Лист3!$A$1:$A$4</c:f>
              <c:strCache>
                <c:ptCount val="4"/>
                <c:pt idx="0">
                  <c:v>вичитель-методист</c:v>
                </c:pt>
                <c:pt idx="1">
                  <c:v>старший вчитель</c:v>
                </c:pt>
                <c:pt idx="2">
                  <c:v>вихователь - методист</c:v>
                </c:pt>
                <c:pt idx="3">
                  <c:v>керівник гуртка - методист</c:v>
                </c:pt>
              </c:strCache>
            </c:strRef>
          </c:cat>
          <c:val>
            <c:numRef>
              <c:f>[Книга1.xls]Лист3!$B$1:$B$4</c:f>
              <c:numCache>
                <c:formatCode>General</c:formatCode>
                <c:ptCount val="4"/>
                <c:pt idx="0">
                  <c:v>87</c:v>
                </c:pt>
                <c:pt idx="1">
                  <c:v>108</c:v>
                </c:pt>
                <c:pt idx="2">
                  <c:v>18</c:v>
                </c:pt>
                <c:pt idx="3">
                  <c:v>6</c:v>
                </c:pt>
              </c:numCache>
            </c:numRef>
          </c:val>
        </c:ser>
        <c:shape val="box"/>
        <c:axId val="56278016"/>
        <c:axId val="57029376"/>
        <c:axId val="0"/>
      </c:bar3DChart>
      <c:catAx>
        <c:axId val="5627801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57029376"/>
        <c:crosses val="autoZero"/>
        <c:auto val="1"/>
        <c:lblAlgn val="ctr"/>
        <c:lblOffset val="100"/>
        <c:tickLblSkip val="1"/>
        <c:tickMarkSkip val="1"/>
      </c:catAx>
      <c:valAx>
        <c:axId val="57029376"/>
        <c:scaling>
          <c:orientation val="minMax"/>
        </c:scaling>
        <c:axPos val="l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56278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917431192660551"/>
          <c:y val="0.46268741015517534"/>
          <c:w val="9.3577981651376207E-2"/>
          <c:h val="8.208970180172126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ru-RU"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uk-UA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7.2333298648250513E-2"/>
          <c:y val="2.9240965756667212E-2"/>
          <c:w val="0.79449541284404834"/>
          <c:h val="0.6716430147414029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[Книга1.xls]Лист3!$A$1:$A$4</c:f>
              <c:strCache>
                <c:ptCount val="4"/>
                <c:pt idx="0">
                  <c:v>вичитель-методист</c:v>
                </c:pt>
                <c:pt idx="1">
                  <c:v>старший вчитель</c:v>
                </c:pt>
                <c:pt idx="2">
                  <c:v>вихователь - методист</c:v>
                </c:pt>
                <c:pt idx="3">
                  <c:v>керівник гуртка - методист</c:v>
                </c:pt>
              </c:strCache>
            </c:strRef>
          </c:cat>
          <c:val>
            <c:numRef>
              <c:f>[Книга1.xls]Лист3!$B$1:$B$4</c:f>
              <c:numCache>
                <c:formatCode>General</c:formatCode>
                <c:ptCount val="4"/>
                <c:pt idx="0">
                  <c:v>87</c:v>
                </c:pt>
                <c:pt idx="1">
                  <c:v>108</c:v>
                </c:pt>
                <c:pt idx="2">
                  <c:v>18</c:v>
                </c:pt>
                <c:pt idx="3">
                  <c:v>6</c:v>
                </c:pt>
              </c:numCache>
            </c:numRef>
          </c:val>
        </c:ser>
        <c:axId val="57061376"/>
        <c:axId val="57062912"/>
      </c:barChart>
      <c:catAx>
        <c:axId val="5706137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57062912"/>
        <c:crosses val="autoZero"/>
        <c:auto val="1"/>
        <c:lblAlgn val="ctr"/>
        <c:lblOffset val="100"/>
        <c:tickLblSkip val="1"/>
        <c:tickMarkSkip val="1"/>
      </c:catAx>
      <c:valAx>
        <c:axId val="5706291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5706137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917431192660551"/>
          <c:y val="0.46268741015517534"/>
          <c:w val="5.4595126776598821E-2"/>
          <c:h val="4.874441319508539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ru-RU"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uk-UA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C2F2A-459C-43F5-ACE8-E46EE24D98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BA344C-0530-4E0D-9F3F-B78435D564F6}">
      <dgm:prSet phldrT="[Текст]"/>
      <dgm:spPr/>
      <dgm:t>
        <a:bodyPr/>
        <a:lstStyle/>
        <a:p>
          <a:r>
            <a:rPr lang="uk-UA" dirty="0" smtClean="0"/>
            <a:t>1.</a:t>
          </a:r>
          <a:endParaRPr lang="ru-RU" dirty="0"/>
        </a:p>
      </dgm:t>
    </dgm:pt>
    <dgm:pt modelId="{8CB256A2-CF5E-41ED-932B-032742ED13B6}" type="parTrans" cxnId="{2BC99758-A96C-4D54-B510-69532C880019}">
      <dgm:prSet/>
      <dgm:spPr/>
      <dgm:t>
        <a:bodyPr/>
        <a:lstStyle/>
        <a:p>
          <a:endParaRPr lang="ru-RU"/>
        </a:p>
      </dgm:t>
    </dgm:pt>
    <dgm:pt modelId="{D6EF7247-42F1-4E1F-89FC-F637BA1BE0F1}" type="sibTrans" cxnId="{2BC99758-A96C-4D54-B510-69532C880019}">
      <dgm:prSet/>
      <dgm:spPr/>
      <dgm:t>
        <a:bodyPr/>
        <a:lstStyle/>
        <a:p>
          <a:endParaRPr lang="ru-RU"/>
        </a:p>
      </dgm:t>
    </dgm:pt>
    <dgm:pt modelId="{EC35C191-D54B-4E3D-967B-192337C804B5}">
      <dgm:prSet phldrT="[Текст]"/>
      <dgm:spPr/>
      <dgm:t>
        <a:bodyPr/>
        <a:lstStyle/>
        <a:p>
          <a:r>
            <a:rPr lang="uk-UA" dirty="0" smtClean="0"/>
            <a:t>Програмування, проектування змісту науково-методичної роботи</a:t>
          </a:r>
          <a:endParaRPr lang="ru-RU" dirty="0"/>
        </a:p>
      </dgm:t>
    </dgm:pt>
    <dgm:pt modelId="{11972CFB-9E0F-4094-A388-BAB61B5C51B6}" type="parTrans" cxnId="{87D87051-214A-4210-9E52-A0A737B577C3}">
      <dgm:prSet/>
      <dgm:spPr/>
      <dgm:t>
        <a:bodyPr/>
        <a:lstStyle/>
        <a:p>
          <a:endParaRPr lang="ru-RU"/>
        </a:p>
      </dgm:t>
    </dgm:pt>
    <dgm:pt modelId="{2F6E80F6-D80E-41AC-993A-C62445E5558E}" type="sibTrans" cxnId="{87D87051-214A-4210-9E52-A0A737B577C3}">
      <dgm:prSet/>
      <dgm:spPr/>
      <dgm:t>
        <a:bodyPr/>
        <a:lstStyle/>
        <a:p>
          <a:endParaRPr lang="ru-RU"/>
        </a:p>
      </dgm:t>
    </dgm:pt>
    <dgm:pt modelId="{E815D9F0-D734-4123-900F-C06F009FCC95}">
      <dgm:prSet phldrT="[Текст]"/>
      <dgm:spPr/>
      <dgm:t>
        <a:bodyPr/>
        <a:lstStyle/>
        <a:p>
          <a:r>
            <a:rPr lang="uk-UA" dirty="0" smtClean="0"/>
            <a:t>Організація науково-методичної роботи</a:t>
          </a:r>
          <a:endParaRPr lang="ru-RU" dirty="0"/>
        </a:p>
      </dgm:t>
    </dgm:pt>
    <dgm:pt modelId="{EE2DD234-8680-4BBA-9DC9-7866BC959607}" type="parTrans" cxnId="{6B922816-69D7-4FEE-940C-D5D4728290E4}">
      <dgm:prSet/>
      <dgm:spPr/>
      <dgm:t>
        <a:bodyPr/>
        <a:lstStyle/>
        <a:p>
          <a:endParaRPr lang="ru-RU"/>
        </a:p>
      </dgm:t>
    </dgm:pt>
    <dgm:pt modelId="{7731351A-F02C-4344-9B1D-A0DC7628015F}" type="sibTrans" cxnId="{6B922816-69D7-4FEE-940C-D5D4728290E4}">
      <dgm:prSet/>
      <dgm:spPr/>
      <dgm:t>
        <a:bodyPr/>
        <a:lstStyle/>
        <a:p>
          <a:endParaRPr lang="ru-RU"/>
        </a:p>
      </dgm:t>
    </dgm:pt>
    <dgm:pt modelId="{327D1C32-EAD7-4EE2-A059-CC640E58EA4E}">
      <dgm:prSet phldrT="[Текст]"/>
      <dgm:spPr/>
      <dgm:t>
        <a:bodyPr/>
        <a:lstStyle/>
        <a:p>
          <a:r>
            <a:rPr lang="uk-UA" dirty="0" smtClean="0"/>
            <a:t>4.</a:t>
          </a:r>
          <a:endParaRPr lang="ru-RU" dirty="0"/>
        </a:p>
      </dgm:t>
    </dgm:pt>
    <dgm:pt modelId="{C815A1E5-6966-4906-A1EA-966E0B9B464C}" type="parTrans" cxnId="{02918576-352D-419D-A309-2D2BE9E19968}">
      <dgm:prSet/>
      <dgm:spPr/>
      <dgm:t>
        <a:bodyPr/>
        <a:lstStyle/>
        <a:p>
          <a:endParaRPr lang="ru-RU"/>
        </a:p>
      </dgm:t>
    </dgm:pt>
    <dgm:pt modelId="{2EB1A1A6-996A-47BF-99FE-3B40AA378779}" type="sibTrans" cxnId="{02918576-352D-419D-A309-2D2BE9E19968}">
      <dgm:prSet/>
      <dgm:spPr/>
      <dgm:t>
        <a:bodyPr/>
        <a:lstStyle/>
        <a:p>
          <a:endParaRPr lang="ru-RU"/>
        </a:p>
      </dgm:t>
    </dgm:pt>
    <dgm:pt modelId="{2F938D33-D1A5-4BFB-8574-5F1A04CD5BED}">
      <dgm:prSet phldrT="[Текст]"/>
      <dgm:spPr/>
      <dgm:t>
        <a:bodyPr/>
        <a:lstStyle/>
        <a:p>
          <a:r>
            <a:rPr lang="uk-UA" dirty="0" smtClean="0"/>
            <a:t>Експертиза інноваційної діяльності </a:t>
          </a:r>
          <a:endParaRPr lang="ru-RU" dirty="0"/>
        </a:p>
      </dgm:t>
    </dgm:pt>
    <dgm:pt modelId="{8BC7B1D0-DBA2-479C-B4D6-DF5C3997E550}" type="parTrans" cxnId="{782C25BF-5E3F-42C8-B934-83B34337BAB2}">
      <dgm:prSet/>
      <dgm:spPr/>
      <dgm:t>
        <a:bodyPr/>
        <a:lstStyle/>
        <a:p>
          <a:endParaRPr lang="ru-RU"/>
        </a:p>
      </dgm:t>
    </dgm:pt>
    <dgm:pt modelId="{307E0DAD-21CA-4BC0-9EF9-9011D5036682}" type="sibTrans" cxnId="{782C25BF-5E3F-42C8-B934-83B34337BAB2}">
      <dgm:prSet/>
      <dgm:spPr/>
      <dgm:t>
        <a:bodyPr/>
        <a:lstStyle/>
        <a:p>
          <a:endParaRPr lang="ru-RU"/>
        </a:p>
      </dgm:t>
    </dgm:pt>
    <dgm:pt modelId="{00AC7862-468D-4DCF-A4AE-F63053C1F88D}">
      <dgm:prSet/>
      <dgm:spPr/>
      <dgm:t>
        <a:bodyPr/>
        <a:lstStyle/>
        <a:p>
          <a:r>
            <a:rPr lang="uk-UA" dirty="0" smtClean="0"/>
            <a:t>3.</a:t>
          </a:r>
          <a:endParaRPr lang="ru-RU" dirty="0"/>
        </a:p>
      </dgm:t>
    </dgm:pt>
    <dgm:pt modelId="{5D92CFA6-7C6B-4213-AC81-7682ABF9001B}" type="parTrans" cxnId="{151F64AB-935C-43CC-AE42-99A11ED063CF}">
      <dgm:prSet/>
      <dgm:spPr/>
      <dgm:t>
        <a:bodyPr/>
        <a:lstStyle/>
        <a:p>
          <a:endParaRPr lang="ru-RU"/>
        </a:p>
      </dgm:t>
    </dgm:pt>
    <dgm:pt modelId="{BE3636CD-4A82-46F1-BC39-38A86645188A}" type="sibTrans" cxnId="{151F64AB-935C-43CC-AE42-99A11ED063CF}">
      <dgm:prSet/>
      <dgm:spPr/>
      <dgm:t>
        <a:bodyPr/>
        <a:lstStyle/>
        <a:p>
          <a:endParaRPr lang="ru-RU"/>
        </a:p>
      </dgm:t>
    </dgm:pt>
    <dgm:pt modelId="{7E5E1790-D25B-486E-8033-C3588020CE90}">
      <dgm:prSet/>
      <dgm:spPr/>
      <dgm:t>
        <a:bodyPr/>
        <a:lstStyle/>
        <a:p>
          <a:r>
            <a:rPr lang="uk-UA" dirty="0" smtClean="0"/>
            <a:t>Надання професійної допомоги вчителям</a:t>
          </a:r>
          <a:endParaRPr lang="ru-RU" dirty="0"/>
        </a:p>
      </dgm:t>
    </dgm:pt>
    <dgm:pt modelId="{906AB2F2-1287-4502-944A-492C0629641D}" type="parTrans" cxnId="{DED9EE9F-20FE-409E-BA3B-8569F4F5A98B}">
      <dgm:prSet/>
      <dgm:spPr/>
      <dgm:t>
        <a:bodyPr/>
        <a:lstStyle/>
        <a:p>
          <a:endParaRPr lang="ru-RU"/>
        </a:p>
      </dgm:t>
    </dgm:pt>
    <dgm:pt modelId="{99C1D89B-4BC7-44CB-B78D-D707BE74633D}" type="sibTrans" cxnId="{DED9EE9F-20FE-409E-BA3B-8569F4F5A98B}">
      <dgm:prSet/>
      <dgm:spPr/>
      <dgm:t>
        <a:bodyPr/>
        <a:lstStyle/>
        <a:p>
          <a:endParaRPr lang="ru-RU"/>
        </a:p>
      </dgm:t>
    </dgm:pt>
    <dgm:pt modelId="{7A83433A-92F1-4D60-B74F-D029FF64DC6A}">
      <dgm:prSet phldrT="[Текст]"/>
      <dgm:spPr/>
      <dgm:t>
        <a:bodyPr/>
        <a:lstStyle/>
        <a:p>
          <a:r>
            <a:rPr lang="uk-UA" dirty="0" smtClean="0"/>
            <a:t>2.</a:t>
          </a:r>
          <a:endParaRPr lang="ru-RU" dirty="0"/>
        </a:p>
      </dgm:t>
    </dgm:pt>
    <dgm:pt modelId="{9AF685DA-529D-4D2A-BD4C-CFA480ADCD39}" type="sibTrans" cxnId="{00BC3388-0180-4921-BD7E-6B864BD1559F}">
      <dgm:prSet/>
      <dgm:spPr/>
      <dgm:t>
        <a:bodyPr/>
        <a:lstStyle/>
        <a:p>
          <a:endParaRPr lang="ru-RU"/>
        </a:p>
      </dgm:t>
    </dgm:pt>
    <dgm:pt modelId="{F5F82C14-E753-4408-8927-62FC511922A8}" type="parTrans" cxnId="{00BC3388-0180-4921-BD7E-6B864BD1559F}">
      <dgm:prSet/>
      <dgm:spPr/>
      <dgm:t>
        <a:bodyPr/>
        <a:lstStyle/>
        <a:p>
          <a:endParaRPr lang="ru-RU"/>
        </a:p>
      </dgm:t>
    </dgm:pt>
    <dgm:pt modelId="{C3BEEA0F-7742-425A-9A3C-B898B64A9B31}" type="pres">
      <dgm:prSet presAssocID="{7CDC2F2A-459C-43F5-ACE8-E46EE24D98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7EA27-E4D8-48ED-89F5-7CFCA4889608}" type="pres">
      <dgm:prSet presAssocID="{9DBA344C-0530-4E0D-9F3F-B78435D564F6}" presName="composite" presStyleCnt="0"/>
      <dgm:spPr/>
    </dgm:pt>
    <dgm:pt modelId="{7C74A729-9799-4D9F-809A-069399134EF8}" type="pres">
      <dgm:prSet presAssocID="{9DBA344C-0530-4E0D-9F3F-B78435D564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2F3F4-2BEC-4350-9552-423AF6C3640D}" type="pres">
      <dgm:prSet presAssocID="{9DBA344C-0530-4E0D-9F3F-B78435D564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DA6BE-4054-4848-81DD-C642BC651B2B}" type="pres">
      <dgm:prSet presAssocID="{D6EF7247-42F1-4E1F-89FC-F637BA1BE0F1}" presName="sp" presStyleCnt="0"/>
      <dgm:spPr/>
    </dgm:pt>
    <dgm:pt modelId="{DD3680A6-CDB4-41ED-9D7B-297BEC32131C}" type="pres">
      <dgm:prSet presAssocID="{7A83433A-92F1-4D60-B74F-D029FF64DC6A}" presName="composite" presStyleCnt="0"/>
      <dgm:spPr/>
    </dgm:pt>
    <dgm:pt modelId="{915E9A73-3709-43C5-B4AA-8841D32B0EA6}" type="pres">
      <dgm:prSet presAssocID="{7A83433A-92F1-4D60-B74F-D029FF64DC6A}" presName="parentText" presStyleLbl="alignNode1" presStyleIdx="1" presStyleCnt="4" custLinFactNeighborX="-2393" custLinFactNeighborY="-34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A9E27-9222-428D-9667-9EB7DEC252A8}" type="pres">
      <dgm:prSet presAssocID="{7A83433A-92F1-4D60-B74F-D029FF64DC6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2A35D-812A-4168-ABDF-B63E470859FF}" type="pres">
      <dgm:prSet presAssocID="{9AF685DA-529D-4D2A-BD4C-CFA480ADCD39}" presName="sp" presStyleCnt="0"/>
      <dgm:spPr/>
    </dgm:pt>
    <dgm:pt modelId="{238A23D3-B43C-4626-AF28-E74AB4923585}" type="pres">
      <dgm:prSet presAssocID="{00AC7862-468D-4DCF-A4AE-F63053C1F88D}" presName="composite" presStyleCnt="0"/>
      <dgm:spPr/>
    </dgm:pt>
    <dgm:pt modelId="{AA7B98BD-FC34-4758-A379-7137C40BA91F}" type="pres">
      <dgm:prSet presAssocID="{00AC7862-468D-4DCF-A4AE-F63053C1F88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1B7DE-62B2-4FD0-93D8-7F616CC8DB37}" type="pres">
      <dgm:prSet presAssocID="{00AC7862-468D-4DCF-A4AE-F63053C1F88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121FC-C953-4507-AE02-169752763670}" type="pres">
      <dgm:prSet presAssocID="{BE3636CD-4A82-46F1-BC39-38A86645188A}" presName="sp" presStyleCnt="0"/>
      <dgm:spPr/>
    </dgm:pt>
    <dgm:pt modelId="{54575F96-7756-44C0-8F08-5DF0693FB825}" type="pres">
      <dgm:prSet presAssocID="{327D1C32-EAD7-4EE2-A059-CC640E58EA4E}" presName="composite" presStyleCnt="0"/>
      <dgm:spPr/>
    </dgm:pt>
    <dgm:pt modelId="{A2FBF614-5E93-465F-9A72-5DE6B21A86C6}" type="pres">
      <dgm:prSet presAssocID="{327D1C32-EAD7-4EE2-A059-CC640E58EA4E}" presName="parentText" presStyleLbl="alignNode1" presStyleIdx="3" presStyleCnt="4" custLinFactNeighborX="-1816" custLinFactNeighborY="-11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A3950-8181-486B-BB83-DCC1A8DA77B0}" type="pres">
      <dgm:prSet presAssocID="{327D1C32-EAD7-4EE2-A059-CC640E58EA4E}" presName="descendantText" presStyleLbl="alignAcc1" presStyleIdx="3" presStyleCnt="4" custLinFactNeighborX="28" custLinFactNeighborY="-1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99758-A96C-4D54-B510-69532C880019}" srcId="{7CDC2F2A-459C-43F5-ACE8-E46EE24D987E}" destId="{9DBA344C-0530-4E0D-9F3F-B78435D564F6}" srcOrd="0" destOrd="0" parTransId="{8CB256A2-CF5E-41ED-932B-032742ED13B6}" sibTransId="{D6EF7247-42F1-4E1F-89FC-F637BA1BE0F1}"/>
    <dgm:cxn modelId="{C45F378D-2908-4D8C-B871-6180327611D1}" type="presOf" srcId="{7A83433A-92F1-4D60-B74F-D029FF64DC6A}" destId="{915E9A73-3709-43C5-B4AA-8841D32B0EA6}" srcOrd="0" destOrd="0" presId="urn:microsoft.com/office/officeart/2005/8/layout/chevron2"/>
    <dgm:cxn modelId="{BDADCEFE-C465-4D02-AEE7-9BC385C11A69}" type="presOf" srcId="{2F938D33-D1A5-4BFB-8574-5F1A04CD5BED}" destId="{1A3A3950-8181-486B-BB83-DCC1A8DA77B0}" srcOrd="0" destOrd="0" presId="urn:microsoft.com/office/officeart/2005/8/layout/chevron2"/>
    <dgm:cxn modelId="{6B922816-69D7-4FEE-940C-D5D4728290E4}" srcId="{7A83433A-92F1-4D60-B74F-D029FF64DC6A}" destId="{E815D9F0-D734-4123-900F-C06F009FCC95}" srcOrd="0" destOrd="0" parTransId="{EE2DD234-8680-4BBA-9DC9-7866BC959607}" sibTransId="{7731351A-F02C-4344-9B1D-A0DC7628015F}"/>
    <dgm:cxn modelId="{A3911CD2-B2C1-4B2B-A2B0-FF2058A68D06}" type="presOf" srcId="{327D1C32-EAD7-4EE2-A059-CC640E58EA4E}" destId="{A2FBF614-5E93-465F-9A72-5DE6B21A86C6}" srcOrd="0" destOrd="0" presId="urn:microsoft.com/office/officeart/2005/8/layout/chevron2"/>
    <dgm:cxn modelId="{00BC3388-0180-4921-BD7E-6B864BD1559F}" srcId="{7CDC2F2A-459C-43F5-ACE8-E46EE24D987E}" destId="{7A83433A-92F1-4D60-B74F-D029FF64DC6A}" srcOrd="1" destOrd="0" parTransId="{F5F82C14-E753-4408-8927-62FC511922A8}" sibTransId="{9AF685DA-529D-4D2A-BD4C-CFA480ADCD39}"/>
    <dgm:cxn modelId="{151F64AB-935C-43CC-AE42-99A11ED063CF}" srcId="{7CDC2F2A-459C-43F5-ACE8-E46EE24D987E}" destId="{00AC7862-468D-4DCF-A4AE-F63053C1F88D}" srcOrd="2" destOrd="0" parTransId="{5D92CFA6-7C6B-4213-AC81-7682ABF9001B}" sibTransId="{BE3636CD-4A82-46F1-BC39-38A86645188A}"/>
    <dgm:cxn modelId="{05F8C2D6-FCA7-45B6-9D5B-E22AC15D2F58}" type="presOf" srcId="{EC35C191-D54B-4E3D-967B-192337C804B5}" destId="{7F32F3F4-2BEC-4350-9552-423AF6C3640D}" srcOrd="0" destOrd="0" presId="urn:microsoft.com/office/officeart/2005/8/layout/chevron2"/>
    <dgm:cxn modelId="{D1704313-B3F3-400B-B768-E5FAD11D4095}" type="presOf" srcId="{9DBA344C-0530-4E0D-9F3F-B78435D564F6}" destId="{7C74A729-9799-4D9F-809A-069399134EF8}" srcOrd="0" destOrd="0" presId="urn:microsoft.com/office/officeart/2005/8/layout/chevron2"/>
    <dgm:cxn modelId="{98FB030D-C66B-4FF2-84BE-25F8E73D7266}" type="presOf" srcId="{7CDC2F2A-459C-43F5-ACE8-E46EE24D987E}" destId="{C3BEEA0F-7742-425A-9A3C-B898B64A9B31}" srcOrd="0" destOrd="0" presId="urn:microsoft.com/office/officeart/2005/8/layout/chevron2"/>
    <dgm:cxn modelId="{E452867B-E9AD-4023-9C21-2B845D17180B}" type="presOf" srcId="{7E5E1790-D25B-486E-8033-C3588020CE90}" destId="{BA31B7DE-62B2-4FD0-93D8-7F616CC8DB37}" srcOrd="0" destOrd="0" presId="urn:microsoft.com/office/officeart/2005/8/layout/chevron2"/>
    <dgm:cxn modelId="{32917FBC-49C0-4760-9B3C-6866336FC8E6}" type="presOf" srcId="{E815D9F0-D734-4123-900F-C06F009FCC95}" destId="{A9FA9E27-9222-428D-9667-9EB7DEC252A8}" srcOrd="0" destOrd="0" presId="urn:microsoft.com/office/officeart/2005/8/layout/chevron2"/>
    <dgm:cxn modelId="{02918576-352D-419D-A309-2D2BE9E19968}" srcId="{7CDC2F2A-459C-43F5-ACE8-E46EE24D987E}" destId="{327D1C32-EAD7-4EE2-A059-CC640E58EA4E}" srcOrd="3" destOrd="0" parTransId="{C815A1E5-6966-4906-A1EA-966E0B9B464C}" sibTransId="{2EB1A1A6-996A-47BF-99FE-3B40AA378779}"/>
    <dgm:cxn modelId="{87D87051-214A-4210-9E52-A0A737B577C3}" srcId="{9DBA344C-0530-4E0D-9F3F-B78435D564F6}" destId="{EC35C191-D54B-4E3D-967B-192337C804B5}" srcOrd="0" destOrd="0" parTransId="{11972CFB-9E0F-4094-A388-BAB61B5C51B6}" sibTransId="{2F6E80F6-D80E-41AC-993A-C62445E5558E}"/>
    <dgm:cxn modelId="{782C25BF-5E3F-42C8-B934-83B34337BAB2}" srcId="{327D1C32-EAD7-4EE2-A059-CC640E58EA4E}" destId="{2F938D33-D1A5-4BFB-8574-5F1A04CD5BED}" srcOrd="0" destOrd="0" parTransId="{8BC7B1D0-DBA2-479C-B4D6-DF5C3997E550}" sibTransId="{307E0DAD-21CA-4BC0-9EF9-9011D5036682}"/>
    <dgm:cxn modelId="{DED9EE9F-20FE-409E-BA3B-8569F4F5A98B}" srcId="{00AC7862-468D-4DCF-A4AE-F63053C1F88D}" destId="{7E5E1790-D25B-486E-8033-C3588020CE90}" srcOrd="0" destOrd="0" parTransId="{906AB2F2-1287-4502-944A-492C0629641D}" sibTransId="{99C1D89B-4BC7-44CB-B78D-D707BE74633D}"/>
    <dgm:cxn modelId="{30E149E5-BC69-46E1-9C3F-AE5B8213A12A}" type="presOf" srcId="{00AC7862-468D-4DCF-A4AE-F63053C1F88D}" destId="{AA7B98BD-FC34-4758-A379-7137C40BA91F}" srcOrd="0" destOrd="0" presId="urn:microsoft.com/office/officeart/2005/8/layout/chevron2"/>
    <dgm:cxn modelId="{54373D68-7911-4B9F-8DEB-8733A5508046}" type="presParOf" srcId="{C3BEEA0F-7742-425A-9A3C-B898B64A9B31}" destId="{35C7EA27-E4D8-48ED-89F5-7CFCA4889608}" srcOrd="0" destOrd="0" presId="urn:microsoft.com/office/officeart/2005/8/layout/chevron2"/>
    <dgm:cxn modelId="{11A273FB-8CB5-4634-83D4-B120681B11BE}" type="presParOf" srcId="{35C7EA27-E4D8-48ED-89F5-7CFCA4889608}" destId="{7C74A729-9799-4D9F-809A-069399134EF8}" srcOrd="0" destOrd="0" presId="urn:microsoft.com/office/officeart/2005/8/layout/chevron2"/>
    <dgm:cxn modelId="{E33AFAC3-17BE-4BB4-8294-EE919860E5D0}" type="presParOf" srcId="{35C7EA27-E4D8-48ED-89F5-7CFCA4889608}" destId="{7F32F3F4-2BEC-4350-9552-423AF6C3640D}" srcOrd="1" destOrd="0" presId="urn:microsoft.com/office/officeart/2005/8/layout/chevron2"/>
    <dgm:cxn modelId="{EAB92B9F-20B8-4107-9A41-DE9B71CEB9C9}" type="presParOf" srcId="{C3BEEA0F-7742-425A-9A3C-B898B64A9B31}" destId="{AEEDA6BE-4054-4848-81DD-C642BC651B2B}" srcOrd="1" destOrd="0" presId="urn:microsoft.com/office/officeart/2005/8/layout/chevron2"/>
    <dgm:cxn modelId="{75AB6862-5EFF-4654-A4F4-771AA6A87BF2}" type="presParOf" srcId="{C3BEEA0F-7742-425A-9A3C-B898B64A9B31}" destId="{DD3680A6-CDB4-41ED-9D7B-297BEC32131C}" srcOrd="2" destOrd="0" presId="urn:microsoft.com/office/officeart/2005/8/layout/chevron2"/>
    <dgm:cxn modelId="{D9007348-128F-4DA3-87B0-863987E141DD}" type="presParOf" srcId="{DD3680A6-CDB4-41ED-9D7B-297BEC32131C}" destId="{915E9A73-3709-43C5-B4AA-8841D32B0EA6}" srcOrd="0" destOrd="0" presId="urn:microsoft.com/office/officeart/2005/8/layout/chevron2"/>
    <dgm:cxn modelId="{DE60ECE4-01BB-411C-B604-DDCB7B43771D}" type="presParOf" srcId="{DD3680A6-CDB4-41ED-9D7B-297BEC32131C}" destId="{A9FA9E27-9222-428D-9667-9EB7DEC252A8}" srcOrd="1" destOrd="0" presId="urn:microsoft.com/office/officeart/2005/8/layout/chevron2"/>
    <dgm:cxn modelId="{8AD736E6-51EB-448F-8264-A17C2CE02993}" type="presParOf" srcId="{C3BEEA0F-7742-425A-9A3C-B898B64A9B31}" destId="{3E82A35D-812A-4168-ABDF-B63E470859FF}" srcOrd="3" destOrd="0" presId="urn:microsoft.com/office/officeart/2005/8/layout/chevron2"/>
    <dgm:cxn modelId="{6D59F389-C548-4AF7-A8D8-31EAEA82D1FF}" type="presParOf" srcId="{C3BEEA0F-7742-425A-9A3C-B898B64A9B31}" destId="{238A23D3-B43C-4626-AF28-E74AB4923585}" srcOrd="4" destOrd="0" presId="urn:microsoft.com/office/officeart/2005/8/layout/chevron2"/>
    <dgm:cxn modelId="{BB62C53A-1E99-49AE-94F5-13548B48D3A5}" type="presParOf" srcId="{238A23D3-B43C-4626-AF28-E74AB4923585}" destId="{AA7B98BD-FC34-4758-A379-7137C40BA91F}" srcOrd="0" destOrd="0" presId="urn:microsoft.com/office/officeart/2005/8/layout/chevron2"/>
    <dgm:cxn modelId="{8109F8AD-F66E-4A9B-987D-BDCDE61DB330}" type="presParOf" srcId="{238A23D3-B43C-4626-AF28-E74AB4923585}" destId="{BA31B7DE-62B2-4FD0-93D8-7F616CC8DB37}" srcOrd="1" destOrd="0" presId="urn:microsoft.com/office/officeart/2005/8/layout/chevron2"/>
    <dgm:cxn modelId="{87EC1A7D-26EF-4BC7-B221-33A9F06AD906}" type="presParOf" srcId="{C3BEEA0F-7742-425A-9A3C-B898B64A9B31}" destId="{391121FC-C953-4507-AE02-169752763670}" srcOrd="5" destOrd="0" presId="urn:microsoft.com/office/officeart/2005/8/layout/chevron2"/>
    <dgm:cxn modelId="{BB7A6CF3-20AF-4C9A-A16E-B7DA8F0F76A6}" type="presParOf" srcId="{C3BEEA0F-7742-425A-9A3C-B898B64A9B31}" destId="{54575F96-7756-44C0-8F08-5DF0693FB825}" srcOrd="6" destOrd="0" presId="urn:microsoft.com/office/officeart/2005/8/layout/chevron2"/>
    <dgm:cxn modelId="{D8CB2407-FAD5-4C57-B5B2-F3B5FDA92D1E}" type="presParOf" srcId="{54575F96-7756-44C0-8F08-5DF0693FB825}" destId="{A2FBF614-5E93-465F-9A72-5DE6B21A86C6}" srcOrd="0" destOrd="0" presId="urn:microsoft.com/office/officeart/2005/8/layout/chevron2"/>
    <dgm:cxn modelId="{D2463426-D91F-4871-AA85-66E1BC235AA3}" type="presParOf" srcId="{54575F96-7756-44C0-8F08-5DF0693FB825}" destId="{1A3A3950-8181-486B-BB83-DCC1A8DA77B0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DEE89A-E819-4ADB-B2C6-54FE568D0D94}" type="doc">
      <dgm:prSet loTypeId="urn:microsoft.com/office/officeart/2005/8/layout/hProcess9" loCatId="process" qsTypeId="urn:microsoft.com/office/officeart/2005/8/quickstyle/simple1" qsCatId="simple" csTypeId="urn:microsoft.com/office/officeart/2005/8/colors/colorful1#2" csCatId="colorful" phldr="1"/>
      <dgm:spPr/>
    </dgm:pt>
    <dgm:pt modelId="{C1B6408E-9D78-4ADE-8BEC-DC36008DA340}">
      <dgm:prSet phldrT="[Текст]"/>
      <dgm:spPr/>
      <dgm:t>
        <a:bodyPr/>
        <a:lstStyle/>
        <a:p>
          <a:pPr rtl="0"/>
          <a:r>
            <a:rPr lang="uk-UA" dirty="0" smtClean="0"/>
            <a:t>Створення середовища електронного навчання</a:t>
          </a:r>
          <a:endParaRPr lang="ru-RU" dirty="0"/>
        </a:p>
      </dgm:t>
    </dgm:pt>
    <dgm:pt modelId="{D6D42E16-D98F-4B82-A098-D2C98F778E6F}" type="parTrans" cxnId="{F6906545-0D60-4005-AF5C-268E4B9EB038}">
      <dgm:prSet/>
      <dgm:spPr/>
      <dgm:t>
        <a:bodyPr/>
        <a:lstStyle/>
        <a:p>
          <a:endParaRPr lang="ru-RU"/>
        </a:p>
      </dgm:t>
    </dgm:pt>
    <dgm:pt modelId="{15D78EB5-6608-4E55-B5D6-E460DBECE722}" type="sibTrans" cxnId="{F6906545-0D60-4005-AF5C-268E4B9EB038}">
      <dgm:prSet/>
      <dgm:spPr/>
      <dgm:t>
        <a:bodyPr/>
        <a:lstStyle/>
        <a:p>
          <a:endParaRPr lang="ru-RU"/>
        </a:p>
      </dgm:t>
    </dgm:pt>
    <dgm:pt modelId="{D70F8EA7-05A0-4A3C-A674-BDD3B27683A9}">
      <dgm:prSet phldrT="[Текст]" custT="1"/>
      <dgm:spPr/>
      <dgm:t>
        <a:bodyPr/>
        <a:lstStyle/>
        <a:p>
          <a:pPr rtl="0"/>
          <a:r>
            <a:rPr lang="uk-UA" sz="2900" dirty="0" smtClean="0"/>
            <a:t>Розвиток інформаційно-освітнього середовища</a:t>
          </a:r>
          <a:endParaRPr lang="ru-RU" sz="2900" dirty="0"/>
        </a:p>
      </dgm:t>
    </dgm:pt>
    <dgm:pt modelId="{38FE0A85-FB37-4CBC-BDFA-DF2CF28D6303}" type="parTrans" cxnId="{E63C02AB-19D8-45F8-93B8-20DA9F473F4A}">
      <dgm:prSet/>
      <dgm:spPr/>
      <dgm:t>
        <a:bodyPr/>
        <a:lstStyle/>
        <a:p>
          <a:endParaRPr lang="ru-RU"/>
        </a:p>
      </dgm:t>
    </dgm:pt>
    <dgm:pt modelId="{6DF34D11-C8A1-421D-8599-C820CFD8ACFB}" type="sibTrans" cxnId="{E63C02AB-19D8-45F8-93B8-20DA9F473F4A}">
      <dgm:prSet/>
      <dgm:spPr/>
      <dgm:t>
        <a:bodyPr/>
        <a:lstStyle/>
        <a:p>
          <a:endParaRPr lang="ru-RU"/>
        </a:p>
      </dgm:t>
    </dgm:pt>
    <dgm:pt modelId="{56281270-8D16-4789-9FDC-953ABC335FE7}" type="pres">
      <dgm:prSet presAssocID="{27DEE89A-E819-4ADB-B2C6-54FE568D0D94}" presName="CompostProcess" presStyleCnt="0">
        <dgm:presLayoutVars>
          <dgm:dir/>
          <dgm:resizeHandles val="exact"/>
        </dgm:presLayoutVars>
      </dgm:prSet>
      <dgm:spPr/>
    </dgm:pt>
    <dgm:pt modelId="{17B0D34E-88D5-44C9-A481-D41D68F94D2B}" type="pres">
      <dgm:prSet presAssocID="{27DEE89A-E819-4ADB-B2C6-54FE568D0D94}" presName="arrow" presStyleLbl="bgShp" presStyleIdx="0" presStyleCnt="1" custScaleX="117647" custLinFactNeighborX="6557"/>
      <dgm:spPr/>
    </dgm:pt>
    <dgm:pt modelId="{089AD81B-1F8C-4A70-ACF6-FA731532B6C5}" type="pres">
      <dgm:prSet presAssocID="{27DEE89A-E819-4ADB-B2C6-54FE568D0D94}" presName="linearProcess" presStyleCnt="0"/>
      <dgm:spPr/>
    </dgm:pt>
    <dgm:pt modelId="{831B595B-4117-437F-9484-50B74FFB9DC6}" type="pres">
      <dgm:prSet presAssocID="{C1B6408E-9D78-4ADE-8BEC-DC36008DA340}" presName="textNode" presStyleLbl="node1" presStyleIdx="0" presStyleCnt="2" custScaleY="158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6AC6F-82F0-4202-82A5-6D0546AE2892}" type="pres">
      <dgm:prSet presAssocID="{15D78EB5-6608-4E55-B5D6-E460DBECE722}" presName="sibTrans" presStyleCnt="0"/>
      <dgm:spPr/>
    </dgm:pt>
    <dgm:pt modelId="{E540A3A2-2B12-482C-B1B3-9602A3001DC5}" type="pres">
      <dgm:prSet presAssocID="{D70F8EA7-05A0-4A3C-A674-BDD3B27683A9}" presName="textNode" presStyleLbl="node1" presStyleIdx="1" presStyleCnt="2" custScaleY="158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1B6835-C54C-4044-97DC-8FBF41067630}" type="presOf" srcId="{C1B6408E-9D78-4ADE-8BEC-DC36008DA340}" destId="{831B595B-4117-437F-9484-50B74FFB9DC6}" srcOrd="0" destOrd="0" presId="urn:microsoft.com/office/officeart/2005/8/layout/hProcess9"/>
    <dgm:cxn modelId="{E63C02AB-19D8-45F8-93B8-20DA9F473F4A}" srcId="{27DEE89A-E819-4ADB-B2C6-54FE568D0D94}" destId="{D70F8EA7-05A0-4A3C-A674-BDD3B27683A9}" srcOrd="1" destOrd="0" parTransId="{38FE0A85-FB37-4CBC-BDFA-DF2CF28D6303}" sibTransId="{6DF34D11-C8A1-421D-8599-C820CFD8ACFB}"/>
    <dgm:cxn modelId="{F6906545-0D60-4005-AF5C-268E4B9EB038}" srcId="{27DEE89A-E819-4ADB-B2C6-54FE568D0D94}" destId="{C1B6408E-9D78-4ADE-8BEC-DC36008DA340}" srcOrd="0" destOrd="0" parTransId="{D6D42E16-D98F-4B82-A098-D2C98F778E6F}" sibTransId="{15D78EB5-6608-4E55-B5D6-E460DBECE722}"/>
    <dgm:cxn modelId="{9CAF6A2D-E033-47E9-B0FA-57ACA9101442}" type="presOf" srcId="{27DEE89A-E819-4ADB-B2C6-54FE568D0D94}" destId="{56281270-8D16-4789-9FDC-953ABC335FE7}" srcOrd="0" destOrd="0" presId="urn:microsoft.com/office/officeart/2005/8/layout/hProcess9"/>
    <dgm:cxn modelId="{26CD02C4-0F1A-4CAB-8D47-9296272E044A}" type="presOf" srcId="{D70F8EA7-05A0-4A3C-A674-BDD3B27683A9}" destId="{E540A3A2-2B12-482C-B1B3-9602A3001DC5}" srcOrd="0" destOrd="0" presId="urn:microsoft.com/office/officeart/2005/8/layout/hProcess9"/>
    <dgm:cxn modelId="{6E597B4D-8505-4BBB-B63B-FC87509441DE}" type="presParOf" srcId="{56281270-8D16-4789-9FDC-953ABC335FE7}" destId="{17B0D34E-88D5-44C9-A481-D41D68F94D2B}" srcOrd="0" destOrd="0" presId="urn:microsoft.com/office/officeart/2005/8/layout/hProcess9"/>
    <dgm:cxn modelId="{902BD380-B886-4493-8789-B1E5A18DA7EA}" type="presParOf" srcId="{56281270-8D16-4789-9FDC-953ABC335FE7}" destId="{089AD81B-1F8C-4A70-ACF6-FA731532B6C5}" srcOrd="1" destOrd="0" presId="urn:microsoft.com/office/officeart/2005/8/layout/hProcess9"/>
    <dgm:cxn modelId="{CC073554-1A94-41E0-8482-98CCA93133F2}" type="presParOf" srcId="{089AD81B-1F8C-4A70-ACF6-FA731532B6C5}" destId="{831B595B-4117-437F-9484-50B74FFB9DC6}" srcOrd="0" destOrd="0" presId="urn:microsoft.com/office/officeart/2005/8/layout/hProcess9"/>
    <dgm:cxn modelId="{7747497D-B630-406B-AE6F-4EFE8E29D732}" type="presParOf" srcId="{089AD81B-1F8C-4A70-ACF6-FA731532B6C5}" destId="{2636AC6F-82F0-4202-82A5-6D0546AE2892}" srcOrd="1" destOrd="0" presId="urn:microsoft.com/office/officeart/2005/8/layout/hProcess9"/>
    <dgm:cxn modelId="{87FA0077-0B3D-4216-B87E-9E2302C2EFF5}" type="presParOf" srcId="{089AD81B-1F8C-4A70-ACF6-FA731532B6C5}" destId="{E540A3A2-2B12-482C-B1B3-9602A3001DC5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58A1A1-5B17-4AA5-AD16-F7B7531C773D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215F219D-A634-4EB2-B19D-2F7907E3D5ED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Пошук та експеримент</a:t>
          </a:r>
          <a:endParaRPr lang="ru-RU" dirty="0"/>
        </a:p>
      </dgm:t>
    </dgm:pt>
    <dgm:pt modelId="{57C9DD54-DE7F-47D0-9221-13C78B6C4675}" type="parTrans" cxnId="{F9A52F37-50BE-4F72-8040-55B17989B23A}">
      <dgm:prSet/>
      <dgm:spPr/>
      <dgm:t>
        <a:bodyPr/>
        <a:lstStyle/>
        <a:p>
          <a:endParaRPr lang="ru-RU"/>
        </a:p>
      </dgm:t>
    </dgm:pt>
    <dgm:pt modelId="{42E0AED4-7553-40FA-A5C3-3916F9A008FC}" type="sibTrans" cxnId="{F9A52F37-50BE-4F72-8040-55B17989B23A}">
      <dgm:prSet/>
      <dgm:spPr/>
      <dgm:t>
        <a:bodyPr/>
        <a:lstStyle/>
        <a:p>
          <a:endParaRPr lang="ru-RU"/>
        </a:p>
      </dgm:t>
    </dgm:pt>
    <dgm:pt modelId="{4CAC8DEE-D4C9-4659-ABDB-3D233D513203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Створення системи і методики </a:t>
          </a:r>
          <a:endParaRPr lang="ru-RU" dirty="0"/>
        </a:p>
      </dgm:t>
    </dgm:pt>
    <dgm:pt modelId="{BF55A0D9-72DE-42D9-8B5E-F298CB06424F}" type="parTrans" cxnId="{99BFB670-4B20-4FC7-9F66-70FEF9C462E6}">
      <dgm:prSet/>
      <dgm:spPr/>
      <dgm:t>
        <a:bodyPr/>
        <a:lstStyle/>
        <a:p>
          <a:endParaRPr lang="ru-RU"/>
        </a:p>
      </dgm:t>
    </dgm:pt>
    <dgm:pt modelId="{781F0E57-FF75-467F-93E0-94F74FB337B5}" type="sibTrans" cxnId="{99BFB670-4B20-4FC7-9F66-70FEF9C462E6}">
      <dgm:prSet/>
      <dgm:spPr/>
      <dgm:t>
        <a:bodyPr/>
        <a:lstStyle/>
        <a:p>
          <a:endParaRPr lang="ru-RU"/>
        </a:p>
      </dgm:t>
    </dgm:pt>
    <dgm:pt modelId="{AADCA953-E22E-4F02-BEC3-A76794717EAB}" type="pres">
      <dgm:prSet presAssocID="{1B58A1A1-5B17-4AA5-AD16-F7B7531C773D}" presName="CompostProcess" presStyleCnt="0">
        <dgm:presLayoutVars>
          <dgm:dir/>
          <dgm:resizeHandles val="exact"/>
        </dgm:presLayoutVars>
      </dgm:prSet>
      <dgm:spPr/>
    </dgm:pt>
    <dgm:pt modelId="{AC7B6717-198A-4973-9920-E2D3A183BFE3}" type="pres">
      <dgm:prSet presAssocID="{1B58A1A1-5B17-4AA5-AD16-F7B7531C773D}" presName="arrow" presStyleLbl="bgShp" presStyleIdx="0" presStyleCnt="1" custLinFactNeighborX="-8824" custLinFactNeighborY="4866"/>
      <dgm:spPr/>
    </dgm:pt>
    <dgm:pt modelId="{1BD39E53-CE26-438F-92B5-8F5537D63824}" type="pres">
      <dgm:prSet presAssocID="{1B58A1A1-5B17-4AA5-AD16-F7B7531C773D}" presName="linearProcess" presStyleCnt="0"/>
      <dgm:spPr/>
    </dgm:pt>
    <dgm:pt modelId="{5CD62A18-E7BC-4B16-9B42-5877EC3F3497}" type="pres">
      <dgm:prSet presAssocID="{215F219D-A634-4EB2-B19D-2F7907E3D5ED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3B642-E3E5-4835-BDD6-B635EEC8A7E3}" type="pres">
      <dgm:prSet presAssocID="{42E0AED4-7553-40FA-A5C3-3916F9A008FC}" presName="sibTrans" presStyleCnt="0"/>
      <dgm:spPr/>
    </dgm:pt>
    <dgm:pt modelId="{76A70B68-E4A0-4C06-A20A-37060648FB0B}" type="pres">
      <dgm:prSet presAssocID="{4CAC8DEE-D4C9-4659-ABDB-3D233D513203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52F37-50BE-4F72-8040-55B17989B23A}" srcId="{1B58A1A1-5B17-4AA5-AD16-F7B7531C773D}" destId="{215F219D-A634-4EB2-B19D-2F7907E3D5ED}" srcOrd="0" destOrd="0" parTransId="{57C9DD54-DE7F-47D0-9221-13C78B6C4675}" sibTransId="{42E0AED4-7553-40FA-A5C3-3916F9A008FC}"/>
    <dgm:cxn modelId="{9766800C-334D-4297-A321-1B7E61C45D27}" type="presOf" srcId="{1B58A1A1-5B17-4AA5-AD16-F7B7531C773D}" destId="{AADCA953-E22E-4F02-BEC3-A76794717EAB}" srcOrd="0" destOrd="0" presId="urn:microsoft.com/office/officeart/2005/8/layout/hProcess9"/>
    <dgm:cxn modelId="{A5C846C0-2205-40A4-A913-BDA7F12C809F}" type="presOf" srcId="{4CAC8DEE-D4C9-4659-ABDB-3D233D513203}" destId="{76A70B68-E4A0-4C06-A20A-37060648FB0B}" srcOrd="0" destOrd="0" presId="urn:microsoft.com/office/officeart/2005/8/layout/hProcess9"/>
    <dgm:cxn modelId="{066887D3-A901-4D71-989A-969F1A3EC660}" type="presOf" srcId="{215F219D-A634-4EB2-B19D-2F7907E3D5ED}" destId="{5CD62A18-E7BC-4B16-9B42-5877EC3F3497}" srcOrd="0" destOrd="0" presId="urn:microsoft.com/office/officeart/2005/8/layout/hProcess9"/>
    <dgm:cxn modelId="{99BFB670-4B20-4FC7-9F66-70FEF9C462E6}" srcId="{1B58A1A1-5B17-4AA5-AD16-F7B7531C773D}" destId="{4CAC8DEE-D4C9-4659-ABDB-3D233D513203}" srcOrd="1" destOrd="0" parTransId="{BF55A0D9-72DE-42D9-8B5E-F298CB06424F}" sibTransId="{781F0E57-FF75-467F-93E0-94F74FB337B5}"/>
    <dgm:cxn modelId="{9C32ABD1-08B9-4B81-94A4-C5A808743E3A}" type="presParOf" srcId="{AADCA953-E22E-4F02-BEC3-A76794717EAB}" destId="{AC7B6717-198A-4973-9920-E2D3A183BFE3}" srcOrd="0" destOrd="0" presId="urn:microsoft.com/office/officeart/2005/8/layout/hProcess9"/>
    <dgm:cxn modelId="{E9B2382F-DCFE-49EC-A19A-BBEFB99F0E54}" type="presParOf" srcId="{AADCA953-E22E-4F02-BEC3-A76794717EAB}" destId="{1BD39E53-CE26-438F-92B5-8F5537D63824}" srcOrd="1" destOrd="0" presId="urn:microsoft.com/office/officeart/2005/8/layout/hProcess9"/>
    <dgm:cxn modelId="{CBE66ABD-AA94-4920-B0C2-F10046B28A62}" type="presParOf" srcId="{1BD39E53-CE26-438F-92B5-8F5537D63824}" destId="{5CD62A18-E7BC-4B16-9B42-5877EC3F3497}" srcOrd="0" destOrd="0" presId="urn:microsoft.com/office/officeart/2005/8/layout/hProcess9"/>
    <dgm:cxn modelId="{B1DD2D18-74C9-4C3C-9B24-51A54B280D9D}" type="presParOf" srcId="{1BD39E53-CE26-438F-92B5-8F5537D63824}" destId="{A1F3B642-E3E5-4835-BDD6-B635EEC8A7E3}" srcOrd="1" destOrd="0" presId="urn:microsoft.com/office/officeart/2005/8/layout/hProcess9"/>
    <dgm:cxn modelId="{CC4CE1B0-BD01-404D-906B-238A8FFCF5D1}" type="presParOf" srcId="{1BD39E53-CE26-438F-92B5-8F5537D63824}" destId="{76A70B68-E4A0-4C06-A20A-37060648FB0B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B07142-55F5-4A8F-B677-7495BABFAC2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3C7C2A-2DC3-4AB7-9A5D-2B1904D8FA60}">
      <dgm:prSet custT="1"/>
      <dgm:spPr/>
      <dgm:t>
        <a:bodyPr/>
        <a:lstStyle/>
        <a:p>
          <a:r>
            <a:rPr lang="ru-RU" sz="1400" b="1" u="sng" dirty="0" err="1" smtClean="0"/>
            <a:t>вересень</a:t>
          </a:r>
          <a:r>
            <a:rPr lang="ru-RU" sz="1400" b="1" dirty="0" smtClean="0"/>
            <a:t>: </a:t>
          </a:r>
          <a:r>
            <a:rPr lang="ru-RU" sz="1400" b="1" dirty="0" err="1" smtClean="0"/>
            <a:t>формує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статзвіти</a:t>
          </a:r>
          <a:r>
            <a:rPr lang="ru-RU" sz="1400" b="1" dirty="0" smtClean="0"/>
            <a:t>  ЗНЗ-1 , </a:t>
          </a:r>
          <a:r>
            <a:rPr lang="ru-RU" sz="1400" b="1" dirty="0" err="1" smtClean="0"/>
            <a:t>перевіряє</a:t>
          </a:r>
          <a:r>
            <a:rPr lang="ru-RU" sz="1400" b="1" dirty="0" smtClean="0"/>
            <a:t> </a:t>
          </a:r>
          <a:r>
            <a:rPr lang="ru-RU" sz="1400" b="1" dirty="0" err="1" smtClean="0"/>
            <a:t>їх</a:t>
          </a:r>
          <a:r>
            <a:rPr lang="ru-RU" sz="1400" b="1" dirty="0" smtClean="0"/>
            <a:t> </a:t>
          </a:r>
          <a:r>
            <a:rPr lang="ru-RU" sz="1400" b="1" dirty="0" err="1" smtClean="0"/>
            <a:t>відповідність</a:t>
          </a:r>
          <a:r>
            <a:rPr lang="ru-RU" sz="1400" b="1" dirty="0" smtClean="0"/>
            <a:t>  до  </a:t>
          </a:r>
          <a:r>
            <a:rPr lang="ru-RU" sz="1400" b="1" dirty="0" err="1" smtClean="0"/>
            <a:t>електронних</a:t>
          </a:r>
          <a:r>
            <a:rPr lang="ru-RU" sz="1400" b="1" dirty="0" smtClean="0"/>
            <a:t>,  </a:t>
          </a:r>
          <a:r>
            <a:rPr lang="ru-RU" sz="1400" b="1" dirty="0" err="1" smtClean="0"/>
            <a:t>розміщених</a:t>
          </a:r>
          <a:r>
            <a:rPr lang="ru-RU" sz="1400" b="1" dirty="0" smtClean="0"/>
            <a:t> на </a:t>
          </a:r>
        </a:p>
        <a:p>
          <a:r>
            <a:rPr lang="ru-RU" sz="1400" b="1" dirty="0" smtClean="0"/>
            <a:t>      </a:t>
          </a:r>
          <a:r>
            <a:rPr lang="ru-RU" sz="1400" b="1" dirty="0" err="1" smtClean="0"/>
            <a:t>порталі</a:t>
          </a:r>
          <a:r>
            <a:rPr lang="ru-RU" sz="1400" b="1" dirty="0" smtClean="0"/>
            <a:t> «</a:t>
          </a:r>
          <a:r>
            <a:rPr lang="ru-RU" sz="1400" b="1" dirty="0" err="1" smtClean="0"/>
            <a:t>Інформаційної</a:t>
          </a:r>
          <a:r>
            <a:rPr lang="ru-RU" sz="1400" b="1" dirty="0" smtClean="0"/>
            <a:t> </a:t>
          </a:r>
          <a:r>
            <a:rPr lang="ru-RU" sz="1400" b="1" dirty="0" err="1" smtClean="0"/>
            <a:t>системи</a:t>
          </a:r>
          <a:endParaRPr lang="ru-RU" sz="1400" b="1" dirty="0" smtClean="0"/>
        </a:p>
        <a:p>
          <a:r>
            <a:rPr lang="ru-RU" sz="1400" b="1" dirty="0" smtClean="0"/>
            <a:t> </a:t>
          </a:r>
          <a:r>
            <a:rPr lang="ru-RU" sz="1400" b="1" dirty="0" err="1" smtClean="0"/>
            <a:t>управління</a:t>
          </a:r>
          <a:r>
            <a:rPr lang="ru-RU" sz="1400" b="1" dirty="0" smtClean="0"/>
            <a:t> </a:t>
          </a:r>
          <a:r>
            <a:rPr lang="ru-RU" sz="1400" b="1" dirty="0" err="1" smtClean="0"/>
            <a:t>освітою</a:t>
          </a:r>
          <a:r>
            <a:rPr lang="ru-RU" sz="1400" b="1" dirty="0" smtClean="0"/>
            <a:t>» </a:t>
          </a:r>
          <a:endParaRPr lang="uk-UA" sz="1400" b="1" dirty="0" smtClean="0"/>
        </a:p>
      </dgm:t>
    </dgm:pt>
    <dgm:pt modelId="{D9F596E7-4D54-4803-86A2-DE3A3AFCBB7C}" type="parTrans" cxnId="{D7B31CEF-7A49-4C8E-8C1B-C6589573D884}">
      <dgm:prSet/>
      <dgm:spPr/>
      <dgm:t>
        <a:bodyPr/>
        <a:lstStyle/>
        <a:p>
          <a:endParaRPr lang="uk-UA"/>
        </a:p>
      </dgm:t>
    </dgm:pt>
    <dgm:pt modelId="{E93D6736-7D1D-470C-A6A7-EAA7E5BC9793}" type="sibTrans" cxnId="{D7B31CEF-7A49-4C8E-8C1B-C6589573D884}">
      <dgm:prSet/>
      <dgm:spPr/>
      <dgm:t>
        <a:bodyPr/>
        <a:lstStyle/>
        <a:p>
          <a:endParaRPr lang="uk-UA"/>
        </a:p>
      </dgm:t>
    </dgm:pt>
    <dgm:pt modelId="{73A7EE40-2B98-4FF9-9572-05207072B21A}">
      <dgm:prSet custT="1"/>
      <dgm:spPr/>
      <dgm:t>
        <a:bodyPr/>
        <a:lstStyle/>
        <a:p>
          <a:r>
            <a:rPr lang="ru-RU" sz="1400" b="1" dirty="0" smtClean="0"/>
            <a:t>на </a:t>
          </a:r>
          <a:r>
            <a:rPr lang="ru-RU" sz="1400" b="1" dirty="0" err="1" smtClean="0"/>
            <a:t>основі</a:t>
          </a:r>
          <a:r>
            <a:rPr lang="ru-RU" sz="1400" b="1" dirty="0" smtClean="0"/>
            <a:t>  ЗНЗ-1 </a:t>
          </a:r>
        </a:p>
        <a:p>
          <a:r>
            <a:rPr lang="ru-RU" sz="1400" b="1" dirty="0" err="1" smtClean="0"/>
            <a:t>формує</a:t>
          </a:r>
          <a:r>
            <a:rPr lang="ru-RU" sz="1400" b="1" dirty="0" smtClean="0"/>
            <a:t> </a:t>
          </a:r>
          <a:r>
            <a:rPr lang="ru-RU" sz="1400" b="1" dirty="0" err="1" smtClean="0"/>
            <a:t>звіти</a:t>
          </a:r>
          <a:r>
            <a:rPr lang="ru-RU" sz="1400" b="1" dirty="0" smtClean="0"/>
            <a:t>: </a:t>
          </a:r>
        </a:p>
        <a:p>
          <a:r>
            <a:rPr lang="ru-RU" sz="1400" b="1" dirty="0" smtClean="0"/>
            <a:t>76-РВК, Д-4, Д-5,  Д-6, Д-7-8, Д</a:t>
          </a:r>
          <a:r>
            <a:rPr lang="ru-RU" sz="1200" b="1" dirty="0" smtClean="0"/>
            <a:t>-9</a:t>
          </a:r>
        </a:p>
      </dgm:t>
    </dgm:pt>
    <dgm:pt modelId="{3A99CF02-11FD-437C-BEA5-4CD8E990E150}" type="parTrans" cxnId="{4B4C50F7-7DAD-4041-B92E-C5FB6CC3B3CB}">
      <dgm:prSet/>
      <dgm:spPr/>
      <dgm:t>
        <a:bodyPr/>
        <a:lstStyle/>
        <a:p>
          <a:endParaRPr lang="uk-UA"/>
        </a:p>
      </dgm:t>
    </dgm:pt>
    <dgm:pt modelId="{DD5F1389-082F-4368-9EC5-76BA29A7B68E}" type="sibTrans" cxnId="{4B4C50F7-7DAD-4041-B92E-C5FB6CC3B3CB}">
      <dgm:prSet/>
      <dgm:spPr/>
      <dgm:t>
        <a:bodyPr/>
        <a:lstStyle/>
        <a:p>
          <a:endParaRPr lang="uk-UA"/>
        </a:p>
      </dgm:t>
    </dgm:pt>
    <dgm:pt modelId="{DEBD52D9-D913-4A1F-BA90-7890A39C7B8B}">
      <dgm:prSet custT="1"/>
      <dgm:spPr/>
      <dgm:t>
        <a:bodyPr/>
        <a:lstStyle/>
        <a:p>
          <a:r>
            <a:rPr lang="ru-RU" sz="1400" b="1" dirty="0" smtClean="0"/>
            <a:t> </a:t>
          </a:r>
          <a:r>
            <a:rPr lang="ru-RU" sz="1400" b="1" dirty="0" err="1" smtClean="0"/>
            <a:t>формує</a:t>
          </a:r>
          <a:r>
            <a:rPr lang="ru-RU" sz="1400" b="1" dirty="0" smtClean="0"/>
            <a:t> мережу району </a:t>
          </a:r>
        </a:p>
        <a:p>
          <a:r>
            <a:rPr lang="ru-RU" sz="1400" b="1" dirty="0" err="1" smtClean="0"/>
            <a:t>відповідно</a:t>
          </a:r>
          <a:r>
            <a:rPr lang="ru-RU" sz="1400" b="1" dirty="0" smtClean="0"/>
            <a:t> до </a:t>
          </a:r>
          <a:r>
            <a:rPr lang="ru-RU" sz="1400" b="1" dirty="0" err="1" smtClean="0"/>
            <a:t>якої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затверджується</a:t>
          </a:r>
          <a:r>
            <a:rPr lang="ru-RU" sz="1400" b="1" dirty="0" smtClean="0"/>
            <a:t> </a:t>
          </a:r>
          <a:r>
            <a:rPr lang="ru-RU" sz="1400" b="1" dirty="0" err="1" smtClean="0"/>
            <a:t>тарифікація</a:t>
          </a:r>
          <a:r>
            <a:rPr lang="ru-RU" sz="1400" b="1" dirty="0" smtClean="0"/>
            <a:t> </a:t>
          </a:r>
          <a:endParaRPr lang="uk-UA" sz="1400" b="1" dirty="0" smtClean="0"/>
        </a:p>
      </dgm:t>
    </dgm:pt>
    <dgm:pt modelId="{6EE249A9-29CF-43F1-8334-8D57C047450E}" type="parTrans" cxnId="{F8DE8195-D06D-44C0-B9D4-75CEFD8E9854}">
      <dgm:prSet/>
      <dgm:spPr/>
      <dgm:t>
        <a:bodyPr/>
        <a:lstStyle/>
        <a:p>
          <a:endParaRPr lang="uk-UA"/>
        </a:p>
      </dgm:t>
    </dgm:pt>
    <dgm:pt modelId="{8A0626AD-35FA-433C-B48E-BBD3C96828F7}" type="sibTrans" cxnId="{F8DE8195-D06D-44C0-B9D4-75CEFD8E9854}">
      <dgm:prSet/>
      <dgm:spPr/>
      <dgm:t>
        <a:bodyPr/>
        <a:lstStyle/>
        <a:p>
          <a:endParaRPr lang="uk-UA"/>
        </a:p>
      </dgm:t>
    </dgm:pt>
    <dgm:pt modelId="{FAE952A1-5E7B-4E63-B507-23BFA4020424}">
      <dgm:prSet custT="1"/>
      <dgm:spPr/>
      <dgm:t>
        <a:bodyPr/>
        <a:lstStyle/>
        <a:p>
          <a:r>
            <a:rPr lang="ru-RU" sz="1400" b="1" dirty="0" err="1" smtClean="0"/>
            <a:t>формує</a:t>
          </a:r>
          <a:r>
            <a:rPr lang="ru-RU" sz="1400" b="1" dirty="0" smtClean="0"/>
            <a:t>  </a:t>
          </a:r>
          <a:r>
            <a:rPr lang="ru-RU" sz="1400" b="1" dirty="0" err="1" smtClean="0"/>
            <a:t>звіт</a:t>
          </a:r>
          <a:r>
            <a:rPr lang="ru-RU" sz="1400" b="1" dirty="0" smtClean="0"/>
            <a:t>  1-ПЗ  та </a:t>
          </a:r>
          <a:r>
            <a:rPr lang="ru-RU" sz="1400" b="1" dirty="0" err="1" smtClean="0"/>
            <a:t>відтворює</a:t>
          </a:r>
          <a:r>
            <a:rPr lang="ru-RU" sz="1400" b="1" dirty="0" smtClean="0"/>
            <a:t>   на </a:t>
          </a:r>
          <a:r>
            <a:rPr lang="ru-RU" sz="1400" b="1" dirty="0" err="1" smtClean="0"/>
            <a:t>порталі</a:t>
          </a:r>
          <a:r>
            <a:rPr lang="ru-RU" sz="1400" b="1" dirty="0" smtClean="0"/>
            <a:t> </a:t>
          </a:r>
        </a:p>
        <a:p>
          <a:r>
            <a:rPr lang="ru-RU" sz="1400" b="1" dirty="0" smtClean="0"/>
            <a:t>«</a:t>
          </a:r>
          <a:r>
            <a:rPr lang="ru-RU" sz="1400" b="1" dirty="0" err="1" smtClean="0"/>
            <a:t>Інформаційної</a:t>
          </a:r>
          <a:r>
            <a:rPr lang="ru-RU" sz="1400" b="1" dirty="0" smtClean="0"/>
            <a:t> </a:t>
          </a:r>
          <a:r>
            <a:rPr lang="ru-RU" sz="1400" b="1" dirty="0" err="1" smtClean="0"/>
            <a:t>системи</a:t>
          </a:r>
          <a:r>
            <a:rPr lang="ru-RU" sz="1400" b="1" dirty="0" smtClean="0"/>
            <a:t> </a:t>
          </a:r>
          <a:r>
            <a:rPr lang="ru-RU" sz="1400" b="1" dirty="0" err="1" smtClean="0"/>
            <a:t>управління</a:t>
          </a:r>
          <a:endParaRPr lang="ru-RU" sz="1400" b="1" dirty="0" smtClean="0"/>
        </a:p>
        <a:p>
          <a:r>
            <a:rPr lang="ru-RU" sz="1400" b="1" dirty="0" smtClean="0"/>
            <a:t> </a:t>
          </a:r>
          <a:r>
            <a:rPr lang="ru-RU" sz="1400" b="1" dirty="0" err="1" smtClean="0"/>
            <a:t>освітою</a:t>
          </a:r>
          <a:r>
            <a:rPr lang="ru-RU" sz="1400" b="1" dirty="0" smtClean="0"/>
            <a:t>»</a:t>
          </a:r>
        </a:p>
      </dgm:t>
    </dgm:pt>
    <dgm:pt modelId="{77181144-4651-4A74-8FFB-75C98C02FEE8}" type="parTrans" cxnId="{CAF087E4-94C2-4885-B87E-1CE11C678227}">
      <dgm:prSet/>
      <dgm:spPr/>
      <dgm:t>
        <a:bodyPr/>
        <a:lstStyle/>
        <a:p>
          <a:endParaRPr lang="uk-UA"/>
        </a:p>
      </dgm:t>
    </dgm:pt>
    <dgm:pt modelId="{77BB30CB-7146-4E5D-900F-B8C9D5DB2833}" type="sibTrans" cxnId="{CAF087E4-94C2-4885-B87E-1CE11C678227}">
      <dgm:prSet/>
      <dgm:spPr/>
      <dgm:t>
        <a:bodyPr/>
        <a:lstStyle/>
        <a:p>
          <a:endParaRPr lang="uk-UA"/>
        </a:p>
      </dgm:t>
    </dgm:pt>
    <dgm:pt modelId="{CEB8A3AC-4F45-4A2D-A7B8-B7100631F7B0}">
      <dgm:prSet custT="1"/>
      <dgm:spPr/>
      <dgm:t>
        <a:bodyPr/>
        <a:lstStyle/>
        <a:p>
          <a:r>
            <a:rPr lang="ru-RU" sz="1400" b="1" dirty="0" err="1" smtClean="0"/>
            <a:t>надє</a:t>
          </a:r>
          <a:r>
            <a:rPr lang="ru-RU" sz="1400" b="1" dirty="0" smtClean="0"/>
            <a:t>  </a:t>
          </a:r>
          <a:r>
            <a:rPr lang="ru-RU" sz="1400" b="1" dirty="0" err="1" smtClean="0"/>
            <a:t>інформацію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відповідно</a:t>
          </a:r>
          <a:r>
            <a:rPr lang="ru-RU" sz="1400" b="1" dirty="0" smtClean="0"/>
            <a:t> до норм </a:t>
          </a:r>
        </a:p>
        <a:p>
          <a:r>
            <a:rPr lang="ru-RU" sz="1400" b="1" dirty="0" smtClean="0"/>
            <a:t>чинного  </a:t>
          </a:r>
          <a:r>
            <a:rPr lang="ru-RU" sz="1400" b="1" dirty="0" err="1" smtClean="0"/>
            <a:t>законодавства</a:t>
          </a:r>
          <a:endParaRPr lang="uk-UA" sz="1400" dirty="0"/>
        </a:p>
      </dgm:t>
    </dgm:pt>
    <dgm:pt modelId="{9CF6A4B8-2A9E-4458-B12F-E8A5A5FD385B}" type="parTrans" cxnId="{3F630843-1B98-4E28-A307-D314044494AB}">
      <dgm:prSet/>
      <dgm:spPr/>
      <dgm:t>
        <a:bodyPr/>
        <a:lstStyle/>
        <a:p>
          <a:endParaRPr lang="uk-UA"/>
        </a:p>
      </dgm:t>
    </dgm:pt>
    <dgm:pt modelId="{27EA1EB5-0283-4833-AA75-D141245673CC}" type="sibTrans" cxnId="{3F630843-1B98-4E28-A307-D314044494AB}">
      <dgm:prSet/>
      <dgm:spPr/>
      <dgm:t>
        <a:bodyPr/>
        <a:lstStyle/>
        <a:p>
          <a:endParaRPr lang="uk-UA"/>
        </a:p>
      </dgm:t>
    </dgm:pt>
    <dgm:pt modelId="{D45EF9AE-3581-4971-90C5-D5216E129230}">
      <dgm:prSet/>
      <dgm:spPr/>
      <dgm:t>
        <a:bodyPr/>
        <a:lstStyle/>
        <a:p>
          <a:r>
            <a:rPr lang="ru-RU" b="1" dirty="0" err="1" smtClean="0"/>
            <a:t>прогнозує</a:t>
          </a:r>
          <a:r>
            <a:rPr lang="ru-RU" b="1" dirty="0" smtClean="0"/>
            <a:t>  </a:t>
          </a:r>
          <a:r>
            <a:rPr lang="ru-RU" b="1" dirty="0" err="1" smtClean="0"/>
            <a:t>наповнюваність</a:t>
          </a:r>
          <a:r>
            <a:rPr lang="ru-RU" b="1" dirty="0" smtClean="0"/>
            <a:t>  </a:t>
          </a:r>
          <a:r>
            <a:rPr lang="ru-RU" b="1" dirty="0" err="1" smtClean="0"/>
            <a:t>закладів</a:t>
          </a:r>
          <a:r>
            <a:rPr lang="ru-RU" b="1" dirty="0" smtClean="0"/>
            <a:t> </a:t>
          </a:r>
          <a:r>
            <a:rPr lang="ru-RU" b="1" dirty="0" err="1" smtClean="0"/>
            <a:t>освіти</a:t>
          </a:r>
          <a:r>
            <a:rPr lang="ru-RU" b="1" dirty="0" smtClean="0"/>
            <a:t> на 5 </a:t>
          </a:r>
          <a:r>
            <a:rPr lang="ru-RU" b="1" dirty="0" err="1" smtClean="0"/>
            <a:t>років</a:t>
          </a:r>
          <a:endParaRPr lang="uk-UA" dirty="0"/>
        </a:p>
      </dgm:t>
    </dgm:pt>
    <dgm:pt modelId="{16EB61A0-ACA3-4AD9-BC8A-63CCF0F5D09E}" type="parTrans" cxnId="{98A03E2D-AF9C-4B5B-9507-9BDD6BD441DE}">
      <dgm:prSet/>
      <dgm:spPr/>
      <dgm:t>
        <a:bodyPr/>
        <a:lstStyle/>
        <a:p>
          <a:endParaRPr lang="uk-UA"/>
        </a:p>
      </dgm:t>
    </dgm:pt>
    <dgm:pt modelId="{691E5764-7E15-4224-86D0-3EE9C7780496}" type="sibTrans" cxnId="{98A03E2D-AF9C-4B5B-9507-9BDD6BD441DE}">
      <dgm:prSet/>
      <dgm:spPr/>
      <dgm:t>
        <a:bodyPr/>
        <a:lstStyle/>
        <a:p>
          <a:endParaRPr lang="uk-UA"/>
        </a:p>
      </dgm:t>
    </dgm:pt>
    <dgm:pt modelId="{3EBFB785-7578-49D6-967F-4EB4FB77801A}">
      <dgm:prSet custT="1"/>
      <dgm:spPr/>
      <dgm:t>
        <a:bodyPr/>
        <a:lstStyle/>
        <a:p>
          <a:r>
            <a:rPr lang="ru-RU" sz="1400" b="1" dirty="0" err="1" smtClean="0"/>
            <a:t>надає</a:t>
          </a:r>
          <a:r>
            <a:rPr lang="ru-RU" sz="1400" b="1" dirty="0" smtClean="0"/>
            <a:t> </a:t>
          </a:r>
          <a:r>
            <a:rPr lang="ru-RU" sz="1400" b="1" dirty="0" err="1" smtClean="0"/>
            <a:t>інформаційну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підтримку</a:t>
          </a:r>
          <a:r>
            <a:rPr lang="ru-RU" sz="1400" b="1" dirty="0" smtClean="0"/>
            <a:t> </a:t>
          </a:r>
          <a:r>
            <a:rPr lang="ru-RU" sz="1400" b="1" dirty="0" err="1" smtClean="0"/>
            <a:t>з</a:t>
          </a:r>
          <a:r>
            <a:rPr lang="ru-RU" sz="1400" b="1" dirty="0" smtClean="0"/>
            <a:t> </a:t>
          </a:r>
          <a:r>
            <a:rPr lang="ru-RU" sz="1400" b="1" dirty="0" err="1" smtClean="0"/>
            <a:t>питань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формування</a:t>
          </a:r>
          <a:r>
            <a:rPr lang="ru-RU" sz="1400" b="1" dirty="0" smtClean="0"/>
            <a:t> </a:t>
          </a:r>
          <a:r>
            <a:rPr lang="ru-RU" sz="1400" b="1" dirty="0" err="1" smtClean="0"/>
            <a:t>чи</a:t>
          </a:r>
          <a:r>
            <a:rPr lang="ru-RU" sz="1400" b="1" dirty="0" smtClean="0"/>
            <a:t> </a:t>
          </a:r>
        </a:p>
        <a:p>
          <a:r>
            <a:rPr lang="ru-RU" sz="1400" b="1" dirty="0" err="1" smtClean="0"/>
            <a:t>заповнення</a:t>
          </a:r>
          <a:r>
            <a:rPr lang="ru-RU" sz="1400" b="1" dirty="0" smtClean="0"/>
            <a:t>  </a:t>
          </a:r>
          <a:r>
            <a:rPr lang="ru-RU" sz="1400" b="1" dirty="0" err="1" smtClean="0"/>
            <a:t>звітності</a:t>
          </a:r>
          <a:endParaRPr lang="ru-RU" sz="1400" b="1" dirty="0" smtClean="0"/>
        </a:p>
        <a:p>
          <a:endParaRPr lang="uk-UA" sz="1400" b="1" dirty="0" smtClean="0"/>
        </a:p>
      </dgm:t>
    </dgm:pt>
    <dgm:pt modelId="{5B8E5663-75D7-4D85-A2C4-7D0C44C9E273}" type="parTrans" cxnId="{77EDE0B0-E28A-43CE-A602-E5DDF6996F3E}">
      <dgm:prSet/>
      <dgm:spPr/>
      <dgm:t>
        <a:bodyPr/>
        <a:lstStyle/>
        <a:p>
          <a:endParaRPr lang="uk-UA"/>
        </a:p>
      </dgm:t>
    </dgm:pt>
    <dgm:pt modelId="{46F7767F-33BC-4C67-B23C-431C99AD3BD7}" type="sibTrans" cxnId="{77EDE0B0-E28A-43CE-A602-E5DDF6996F3E}">
      <dgm:prSet/>
      <dgm:spPr/>
      <dgm:t>
        <a:bodyPr/>
        <a:lstStyle/>
        <a:p>
          <a:endParaRPr lang="uk-UA"/>
        </a:p>
      </dgm:t>
    </dgm:pt>
    <dgm:pt modelId="{A060D22D-604B-429E-B54A-3C77B224FAF9}" type="pres">
      <dgm:prSet presAssocID="{64B07142-55F5-4A8F-B677-7495BABFAC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97C4-31A9-42E1-87EE-5FFAFEB31FA2}" type="pres">
      <dgm:prSet presAssocID="{64B07142-55F5-4A8F-B677-7495BABFAC25}" presName="cycle" presStyleCnt="0"/>
      <dgm:spPr/>
    </dgm:pt>
    <dgm:pt modelId="{C1DC35D8-2A20-4804-9BE3-1C72C8DEA629}" type="pres">
      <dgm:prSet presAssocID="{713C7C2A-2DC3-4AB7-9A5D-2B1904D8FA60}" presName="nodeFirstNode" presStyleLbl="node1" presStyleIdx="0" presStyleCnt="7" custScaleX="197709" custScaleY="217523" custRadScaleRad="84062" custRadScaleInc="-100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9EE4D1-DD37-4555-A100-2FA5E3C3FCCA}" type="pres">
      <dgm:prSet presAssocID="{E93D6736-7D1D-470C-A6A7-EAA7E5BC9793}" presName="sibTransFirstNode" presStyleLbl="bgShp" presStyleIdx="0" presStyleCnt="1"/>
      <dgm:spPr/>
      <dgm:t>
        <a:bodyPr/>
        <a:lstStyle/>
        <a:p>
          <a:endParaRPr lang="uk-UA"/>
        </a:p>
      </dgm:t>
    </dgm:pt>
    <dgm:pt modelId="{F41806DB-8B5A-486B-B5CF-F3EC1D94063E}" type="pres">
      <dgm:prSet presAssocID="{73A7EE40-2B98-4FF9-9572-05207072B21A}" presName="nodeFollowingNodes" presStyleLbl="node1" presStyleIdx="1" presStyleCnt="7" custScaleX="149908" custScaleY="142969" custRadScaleRad="109708" custRadScaleInc="425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3F8D99-96CB-4FD0-BCCE-81E2AFB5A14E}" type="pres">
      <dgm:prSet presAssocID="{DEBD52D9-D913-4A1F-BA90-7890A39C7B8B}" presName="nodeFollowingNodes" presStyleLbl="node1" presStyleIdx="2" presStyleCnt="7" custScaleX="147464" custScaleY="102623" custRadScaleRad="125787" custRadScaleInc="-138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17662E-271A-4C9C-A55F-22C79A68CD48}" type="pres">
      <dgm:prSet presAssocID="{FAE952A1-5E7B-4E63-B507-23BFA4020424}" presName="nodeFollowingNodes" presStyleLbl="node1" presStyleIdx="3" presStyleCnt="7" custScaleX="181082" custScaleY="195900" custRadScaleRad="110729" custRadScaleInc="-5070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A92444-B3AC-44ED-AC3F-C4606B27B552}" type="pres">
      <dgm:prSet presAssocID="{3EBFB785-7578-49D6-967F-4EB4FB77801A}" presName="nodeFollowingNodes" presStyleLbl="node1" presStyleIdx="4" presStyleCnt="7" custScaleX="143292" custScaleY="202693" custRadScaleRad="93999" custRadScaleInc="187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BE0A5D-98F0-4498-A888-7EB8E51125A5}" type="pres">
      <dgm:prSet presAssocID="{D45EF9AE-3581-4971-90C5-D5216E129230}" presName="nodeFollowingNodes" presStyleLbl="node1" presStyleIdx="5" presStyleCnt="7" custScaleX="116458" custScaleY="130034" custRadScaleRad="134724" custRadScaleInc="69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A289AB-EBDA-45C6-9FBD-3DE7D5D30242}" type="pres">
      <dgm:prSet presAssocID="{CEB8A3AC-4F45-4A2D-A7B8-B7100631F7B0}" presName="nodeFollowingNodes" presStyleLbl="node1" presStyleIdx="6" presStyleCnt="7" custScaleX="138557" custScaleY="169881" custRadScaleRad="126685" custRadScaleInc="-306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975F884-A205-4E4C-B59D-AF99A78D8C9C}" type="presOf" srcId="{E93D6736-7D1D-470C-A6A7-EAA7E5BC9793}" destId="{4B9EE4D1-DD37-4555-A100-2FA5E3C3FCCA}" srcOrd="0" destOrd="0" presId="urn:microsoft.com/office/officeart/2005/8/layout/cycle3"/>
    <dgm:cxn modelId="{A7797496-F4CF-4B98-9A73-A2D5D55A6A1F}" type="presOf" srcId="{DEBD52D9-D913-4A1F-BA90-7890A39C7B8B}" destId="{4B3F8D99-96CB-4FD0-BCCE-81E2AFB5A14E}" srcOrd="0" destOrd="0" presId="urn:microsoft.com/office/officeart/2005/8/layout/cycle3"/>
    <dgm:cxn modelId="{98A03E2D-AF9C-4B5B-9507-9BDD6BD441DE}" srcId="{64B07142-55F5-4A8F-B677-7495BABFAC25}" destId="{D45EF9AE-3581-4971-90C5-D5216E129230}" srcOrd="5" destOrd="0" parTransId="{16EB61A0-ACA3-4AD9-BC8A-63CCF0F5D09E}" sibTransId="{691E5764-7E15-4224-86D0-3EE9C7780496}"/>
    <dgm:cxn modelId="{29202442-57F7-49C3-8B28-7B0F2D6C34DB}" type="presOf" srcId="{FAE952A1-5E7B-4E63-B507-23BFA4020424}" destId="{A417662E-271A-4C9C-A55F-22C79A68CD48}" srcOrd="0" destOrd="0" presId="urn:microsoft.com/office/officeart/2005/8/layout/cycle3"/>
    <dgm:cxn modelId="{F8917AF2-C107-42E0-BF0C-162EFD664D87}" type="presOf" srcId="{713C7C2A-2DC3-4AB7-9A5D-2B1904D8FA60}" destId="{C1DC35D8-2A20-4804-9BE3-1C72C8DEA629}" srcOrd="0" destOrd="0" presId="urn:microsoft.com/office/officeart/2005/8/layout/cycle3"/>
    <dgm:cxn modelId="{F8DE8195-D06D-44C0-B9D4-75CEFD8E9854}" srcId="{64B07142-55F5-4A8F-B677-7495BABFAC25}" destId="{DEBD52D9-D913-4A1F-BA90-7890A39C7B8B}" srcOrd="2" destOrd="0" parTransId="{6EE249A9-29CF-43F1-8334-8D57C047450E}" sibTransId="{8A0626AD-35FA-433C-B48E-BBD3C96828F7}"/>
    <dgm:cxn modelId="{77EDE0B0-E28A-43CE-A602-E5DDF6996F3E}" srcId="{64B07142-55F5-4A8F-B677-7495BABFAC25}" destId="{3EBFB785-7578-49D6-967F-4EB4FB77801A}" srcOrd="4" destOrd="0" parTransId="{5B8E5663-75D7-4D85-A2C4-7D0C44C9E273}" sibTransId="{46F7767F-33BC-4C67-B23C-431C99AD3BD7}"/>
    <dgm:cxn modelId="{D7B31CEF-7A49-4C8E-8C1B-C6589573D884}" srcId="{64B07142-55F5-4A8F-B677-7495BABFAC25}" destId="{713C7C2A-2DC3-4AB7-9A5D-2B1904D8FA60}" srcOrd="0" destOrd="0" parTransId="{D9F596E7-4D54-4803-86A2-DE3A3AFCBB7C}" sibTransId="{E93D6736-7D1D-470C-A6A7-EAA7E5BC9793}"/>
    <dgm:cxn modelId="{CAF087E4-94C2-4885-B87E-1CE11C678227}" srcId="{64B07142-55F5-4A8F-B677-7495BABFAC25}" destId="{FAE952A1-5E7B-4E63-B507-23BFA4020424}" srcOrd="3" destOrd="0" parTransId="{77181144-4651-4A74-8FFB-75C98C02FEE8}" sibTransId="{77BB30CB-7146-4E5D-900F-B8C9D5DB2833}"/>
    <dgm:cxn modelId="{ACCADBE8-93D5-486A-813C-AA88C9417BC4}" type="presOf" srcId="{CEB8A3AC-4F45-4A2D-A7B8-B7100631F7B0}" destId="{BBA289AB-EBDA-45C6-9FBD-3DE7D5D30242}" srcOrd="0" destOrd="0" presId="urn:microsoft.com/office/officeart/2005/8/layout/cycle3"/>
    <dgm:cxn modelId="{D76B637D-7C8E-4452-A882-4E3A2495941E}" type="presOf" srcId="{64B07142-55F5-4A8F-B677-7495BABFAC25}" destId="{A060D22D-604B-429E-B54A-3C77B224FAF9}" srcOrd="0" destOrd="0" presId="urn:microsoft.com/office/officeart/2005/8/layout/cycle3"/>
    <dgm:cxn modelId="{3F630843-1B98-4E28-A307-D314044494AB}" srcId="{64B07142-55F5-4A8F-B677-7495BABFAC25}" destId="{CEB8A3AC-4F45-4A2D-A7B8-B7100631F7B0}" srcOrd="6" destOrd="0" parTransId="{9CF6A4B8-2A9E-4458-B12F-E8A5A5FD385B}" sibTransId="{27EA1EB5-0283-4833-AA75-D141245673CC}"/>
    <dgm:cxn modelId="{F2B9FCA9-7E94-4169-A83D-788CF98F14C3}" type="presOf" srcId="{73A7EE40-2B98-4FF9-9572-05207072B21A}" destId="{F41806DB-8B5A-486B-B5CF-F3EC1D94063E}" srcOrd="0" destOrd="0" presId="urn:microsoft.com/office/officeart/2005/8/layout/cycle3"/>
    <dgm:cxn modelId="{9FD37579-3543-4484-B79E-3E4D80756C73}" type="presOf" srcId="{3EBFB785-7578-49D6-967F-4EB4FB77801A}" destId="{FDA92444-B3AC-44ED-AC3F-C4606B27B552}" srcOrd="0" destOrd="0" presId="urn:microsoft.com/office/officeart/2005/8/layout/cycle3"/>
    <dgm:cxn modelId="{2B69FF43-E7A0-4F47-A19A-506050D3E0B9}" type="presOf" srcId="{D45EF9AE-3581-4971-90C5-D5216E129230}" destId="{C1BE0A5D-98F0-4498-A888-7EB8E51125A5}" srcOrd="0" destOrd="0" presId="urn:microsoft.com/office/officeart/2005/8/layout/cycle3"/>
    <dgm:cxn modelId="{4B4C50F7-7DAD-4041-B92E-C5FB6CC3B3CB}" srcId="{64B07142-55F5-4A8F-B677-7495BABFAC25}" destId="{73A7EE40-2B98-4FF9-9572-05207072B21A}" srcOrd="1" destOrd="0" parTransId="{3A99CF02-11FD-437C-BEA5-4CD8E990E150}" sibTransId="{DD5F1389-082F-4368-9EC5-76BA29A7B68E}"/>
    <dgm:cxn modelId="{74858B41-A07B-4600-90C8-8C2374B058DB}" type="presParOf" srcId="{A060D22D-604B-429E-B54A-3C77B224FAF9}" destId="{C81597C4-31A9-42E1-87EE-5FFAFEB31FA2}" srcOrd="0" destOrd="0" presId="urn:microsoft.com/office/officeart/2005/8/layout/cycle3"/>
    <dgm:cxn modelId="{484E2E5E-3492-46D9-8FB6-19E82C7173FA}" type="presParOf" srcId="{C81597C4-31A9-42E1-87EE-5FFAFEB31FA2}" destId="{C1DC35D8-2A20-4804-9BE3-1C72C8DEA629}" srcOrd="0" destOrd="0" presId="urn:microsoft.com/office/officeart/2005/8/layout/cycle3"/>
    <dgm:cxn modelId="{9CFFF309-B31E-456A-9B24-85362E1E4978}" type="presParOf" srcId="{C81597C4-31A9-42E1-87EE-5FFAFEB31FA2}" destId="{4B9EE4D1-DD37-4555-A100-2FA5E3C3FCCA}" srcOrd="1" destOrd="0" presId="urn:microsoft.com/office/officeart/2005/8/layout/cycle3"/>
    <dgm:cxn modelId="{1B4790A5-5F69-4F65-ADD4-23871D2E5E46}" type="presParOf" srcId="{C81597C4-31A9-42E1-87EE-5FFAFEB31FA2}" destId="{F41806DB-8B5A-486B-B5CF-F3EC1D94063E}" srcOrd="2" destOrd="0" presId="urn:microsoft.com/office/officeart/2005/8/layout/cycle3"/>
    <dgm:cxn modelId="{978D183A-4B2F-45DA-88B4-528FB9C32A85}" type="presParOf" srcId="{C81597C4-31A9-42E1-87EE-5FFAFEB31FA2}" destId="{4B3F8D99-96CB-4FD0-BCCE-81E2AFB5A14E}" srcOrd="3" destOrd="0" presId="urn:microsoft.com/office/officeart/2005/8/layout/cycle3"/>
    <dgm:cxn modelId="{259F2C6A-E069-4B54-841D-A57DF938147D}" type="presParOf" srcId="{C81597C4-31A9-42E1-87EE-5FFAFEB31FA2}" destId="{A417662E-271A-4C9C-A55F-22C79A68CD48}" srcOrd="4" destOrd="0" presId="urn:microsoft.com/office/officeart/2005/8/layout/cycle3"/>
    <dgm:cxn modelId="{20F99403-D1ED-4EBE-87F9-0E20F8F09E11}" type="presParOf" srcId="{C81597C4-31A9-42E1-87EE-5FFAFEB31FA2}" destId="{FDA92444-B3AC-44ED-AC3F-C4606B27B552}" srcOrd="5" destOrd="0" presId="urn:microsoft.com/office/officeart/2005/8/layout/cycle3"/>
    <dgm:cxn modelId="{76D7C045-F03E-4B7C-B0BC-8700A7E309BE}" type="presParOf" srcId="{C81597C4-31A9-42E1-87EE-5FFAFEB31FA2}" destId="{C1BE0A5D-98F0-4498-A888-7EB8E51125A5}" srcOrd="6" destOrd="0" presId="urn:microsoft.com/office/officeart/2005/8/layout/cycle3"/>
    <dgm:cxn modelId="{26C63F6A-B4CC-4FE6-ABE9-336CEBC8509A}" type="presParOf" srcId="{C81597C4-31A9-42E1-87EE-5FFAFEB31FA2}" destId="{BBA289AB-EBDA-45C6-9FBD-3DE7D5D30242}" srcOrd="7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07142-55F5-4A8F-B677-7495BABFAC2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282716-8667-4ADC-BB3A-330E842488E1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Нормативно-правовий</a:t>
          </a:r>
          <a:r>
            <a:rPr lang="uk-UA" sz="1400" dirty="0" smtClean="0">
              <a:solidFill>
                <a:schemeClr val="tx1"/>
              </a:solidFill>
            </a:rPr>
            <a:t> та </a:t>
          </a:r>
          <a:r>
            <a:rPr lang="uk-UA" sz="1400" b="1" dirty="0" smtClean="0">
              <a:solidFill>
                <a:schemeClr val="tx1"/>
              </a:solidFill>
            </a:rPr>
            <a:t>науково-методичний</a:t>
          </a:r>
          <a:r>
            <a:rPr lang="uk-UA" sz="1400" dirty="0" smtClean="0">
              <a:solidFill>
                <a:schemeClr val="tx1"/>
              </a:solidFill>
            </a:rPr>
            <a:t>, </a:t>
          </a:r>
          <a:r>
            <a:rPr lang="uk-UA" sz="1400" b="1" dirty="0" smtClean="0">
              <a:solidFill>
                <a:schemeClr val="tx1"/>
              </a:solidFill>
            </a:rPr>
            <a:t>інформаційний</a:t>
          </a:r>
          <a:r>
            <a:rPr lang="uk-UA" sz="1400" dirty="0" smtClean="0">
              <a:solidFill>
                <a:schemeClr val="tx1"/>
              </a:solidFill>
            </a:rPr>
            <a:t>  супровід системи  освіти</a:t>
          </a:r>
        </a:p>
      </dgm:t>
    </dgm:pt>
    <dgm:pt modelId="{D7FC35DE-D6E6-4EE9-B102-80B5A5BE52EB}" type="parTrans" cxnId="{B3718DDC-7BC0-4DBB-BEEF-63F4F92B2C9A}">
      <dgm:prSet/>
      <dgm:spPr/>
      <dgm:t>
        <a:bodyPr/>
        <a:lstStyle/>
        <a:p>
          <a:endParaRPr lang="ru-RU" sz="1200"/>
        </a:p>
      </dgm:t>
    </dgm:pt>
    <dgm:pt modelId="{707EF819-C9AB-41B7-B42B-88C4B41FC6A5}" type="sibTrans" cxnId="{B3718DDC-7BC0-4DBB-BEEF-63F4F92B2C9A}">
      <dgm:prSet/>
      <dgm:spPr/>
      <dgm:t>
        <a:bodyPr/>
        <a:lstStyle/>
        <a:p>
          <a:endParaRPr lang="ru-RU" sz="1200"/>
        </a:p>
      </dgm:t>
    </dgm:pt>
    <dgm:pt modelId="{85D729A3-7B46-4BF7-8EF8-B3F6D9C9BB8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Створення та регулювання </a:t>
          </a:r>
          <a:r>
            <a:rPr lang="uk-UA" sz="1400" dirty="0" smtClean="0">
              <a:solidFill>
                <a:schemeClr val="tx1"/>
              </a:solidFill>
            </a:rPr>
            <a:t>єдиного </a:t>
          </a:r>
          <a:r>
            <a:rPr lang="uk-UA" sz="1400" b="1" dirty="0" smtClean="0">
              <a:solidFill>
                <a:schemeClr val="tx1"/>
              </a:solidFill>
            </a:rPr>
            <a:t>інформаційного простору.</a:t>
          </a:r>
          <a:r>
            <a:rPr lang="uk-UA" sz="1400" dirty="0" smtClean="0">
              <a:solidFill>
                <a:schemeClr val="tx1"/>
              </a:solidFill>
            </a:rPr>
            <a:t> Концентрація  </a:t>
          </a:r>
          <a:r>
            <a:rPr lang="uk-UA" sz="1400" b="1" dirty="0" smtClean="0">
              <a:solidFill>
                <a:schemeClr val="tx1"/>
              </a:solidFill>
            </a:rPr>
            <a:t>перспективного досвіду</a:t>
          </a:r>
          <a:r>
            <a:rPr lang="uk-UA" sz="1400" dirty="0" smtClean="0">
              <a:solidFill>
                <a:schemeClr val="tx1"/>
              </a:solidFill>
            </a:rPr>
            <a:t>, досягнень педагогів</a:t>
          </a:r>
          <a:endParaRPr lang="ru-RU" sz="1400" dirty="0">
            <a:solidFill>
              <a:schemeClr val="tx1"/>
            </a:solidFill>
          </a:endParaRPr>
        </a:p>
      </dgm:t>
    </dgm:pt>
    <dgm:pt modelId="{9D652773-A3F2-4401-84DE-AEA912AA6ED8}" type="parTrans" cxnId="{17CAB6B4-CD62-43C2-975E-7767B417F7B5}">
      <dgm:prSet/>
      <dgm:spPr/>
      <dgm:t>
        <a:bodyPr/>
        <a:lstStyle/>
        <a:p>
          <a:endParaRPr lang="ru-RU" sz="1200"/>
        </a:p>
      </dgm:t>
    </dgm:pt>
    <dgm:pt modelId="{0E45DC66-7370-4FFB-9856-778D832D41E4}" type="sibTrans" cxnId="{17CAB6B4-CD62-43C2-975E-7767B417F7B5}">
      <dgm:prSet/>
      <dgm:spPr/>
      <dgm:t>
        <a:bodyPr/>
        <a:lstStyle/>
        <a:p>
          <a:endParaRPr lang="ru-RU" sz="1200"/>
        </a:p>
      </dgm:t>
    </dgm:pt>
    <dgm:pt modelId="{BB667F46-DBEC-44EA-9968-22727C77952C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Координація та регулювання </a:t>
          </a:r>
          <a:r>
            <a:rPr lang="uk-UA" sz="1400" b="1" dirty="0" smtClean="0">
              <a:solidFill>
                <a:schemeClr val="tx1"/>
              </a:solidFill>
            </a:rPr>
            <a:t>діяльності шкільних </a:t>
          </a:r>
          <a:r>
            <a:rPr lang="uk-UA" sz="1400" b="0" dirty="0" smtClean="0">
              <a:solidFill>
                <a:schemeClr val="tx1"/>
              </a:solidFill>
            </a:rPr>
            <a:t>НМР,</a:t>
          </a:r>
          <a:r>
            <a:rPr lang="uk-UA" sz="1400" b="1" dirty="0" smtClean="0">
              <a:solidFill>
                <a:schemeClr val="tx1"/>
              </a:solidFill>
            </a:rPr>
            <a:t> методкабінетів</a:t>
          </a:r>
          <a:endParaRPr lang="ru-RU" sz="1400" b="1" dirty="0">
            <a:solidFill>
              <a:schemeClr val="tx1"/>
            </a:solidFill>
          </a:endParaRPr>
        </a:p>
      </dgm:t>
    </dgm:pt>
    <dgm:pt modelId="{8D8CB236-E818-40E3-8580-F309BB16746F}" type="parTrans" cxnId="{2F195453-61CD-4467-88DB-EE90415CF1D4}">
      <dgm:prSet/>
      <dgm:spPr/>
      <dgm:t>
        <a:bodyPr/>
        <a:lstStyle/>
        <a:p>
          <a:endParaRPr lang="ru-RU" sz="1200"/>
        </a:p>
      </dgm:t>
    </dgm:pt>
    <dgm:pt modelId="{98A0F200-4894-404C-A083-6929868CBDF1}" type="sibTrans" cxnId="{2F195453-61CD-4467-88DB-EE90415CF1D4}">
      <dgm:prSet/>
      <dgm:spPr/>
      <dgm:t>
        <a:bodyPr/>
        <a:lstStyle/>
        <a:p>
          <a:endParaRPr lang="ru-RU" sz="1200"/>
        </a:p>
      </dgm:t>
    </dgm:pt>
    <dgm:pt modelId="{50ADD812-4DC1-4382-A674-7DD3692CB8B3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Організація  та забезпечення </a:t>
          </a:r>
          <a:r>
            <a:rPr lang="uk-UA" sz="1400" b="1" dirty="0" smtClean="0">
              <a:solidFill>
                <a:schemeClr val="tx1"/>
              </a:solidFill>
            </a:rPr>
            <a:t>моніторингових досліджень </a:t>
          </a:r>
          <a:r>
            <a:rPr lang="uk-UA" sz="1400" dirty="0" smtClean="0">
              <a:solidFill>
                <a:schemeClr val="tx1"/>
              </a:solidFill>
            </a:rPr>
            <a:t>якості дошкільної, шкільної та позашкільної освіти. Проведення діагностичних та атестаційних процедур</a:t>
          </a:r>
          <a:endParaRPr lang="ru-RU" sz="1400" dirty="0">
            <a:solidFill>
              <a:schemeClr val="tx1"/>
            </a:solidFill>
          </a:endParaRPr>
        </a:p>
      </dgm:t>
    </dgm:pt>
    <dgm:pt modelId="{CDBC13A9-9362-41E9-B444-D2B17360C664}" type="parTrans" cxnId="{1778D2EF-FD5F-47CF-A8F5-229E0D70A610}">
      <dgm:prSet/>
      <dgm:spPr/>
      <dgm:t>
        <a:bodyPr/>
        <a:lstStyle/>
        <a:p>
          <a:endParaRPr lang="ru-RU" sz="1200"/>
        </a:p>
      </dgm:t>
    </dgm:pt>
    <dgm:pt modelId="{C24D25D6-9466-4B85-AEA4-651685351245}" type="sibTrans" cxnId="{1778D2EF-FD5F-47CF-A8F5-229E0D70A610}">
      <dgm:prSet/>
      <dgm:spPr/>
      <dgm:t>
        <a:bodyPr/>
        <a:lstStyle/>
        <a:p>
          <a:endParaRPr lang="ru-RU" sz="1200"/>
        </a:p>
      </dgm:t>
    </dgm:pt>
    <dgm:pt modelId="{153DC0EA-DDE2-4154-BD22-4525DEE433F6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Забезпечення ефективної та оперативної </a:t>
          </a:r>
          <a:r>
            <a:rPr lang="uk-UA" sz="1400" b="1" dirty="0" smtClean="0">
              <a:solidFill>
                <a:schemeClr val="tx1"/>
              </a:solidFill>
            </a:rPr>
            <a:t>інформації про нові </a:t>
          </a:r>
          <a:r>
            <a:rPr lang="uk-UA" sz="1400" dirty="0" smtClean="0">
              <a:solidFill>
                <a:schemeClr val="tx1"/>
              </a:solidFill>
            </a:rPr>
            <a:t>педагогічні </a:t>
          </a:r>
          <a:r>
            <a:rPr lang="uk-UA" sz="1400" b="1" dirty="0" smtClean="0">
              <a:solidFill>
                <a:schemeClr val="tx1"/>
              </a:solidFill>
            </a:rPr>
            <a:t>технології,</a:t>
          </a:r>
          <a:r>
            <a:rPr lang="uk-UA" sz="1400" dirty="0" smtClean="0">
              <a:solidFill>
                <a:schemeClr val="tx1"/>
              </a:solidFill>
            </a:rPr>
            <a:t> перспективний педагогічний досвід.</a:t>
          </a:r>
        </a:p>
        <a:p>
          <a:r>
            <a:rPr lang="uk-UA" sz="1400" b="1" dirty="0" smtClean="0">
              <a:solidFill>
                <a:schemeClr val="tx1"/>
              </a:solidFill>
            </a:rPr>
            <a:t>Накопичення науково-методичного ресурсу</a:t>
          </a:r>
          <a:endParaRPr lang="ru-RU" sz="1400" b="1" dirty="0">
            <a:solidFill>
              <a:schemeClr val="tx1"/>
            </a:solidFill>
          </a:endParaRPr>
        </a:p>
      </dgm:t>
    </dgm:pt>
    <dgm:pt modelId="{A4BDA1E7-E590-4580-87F3-19B43A6F3D5B}" type="parTrans" cxnId="{DABF99EA-94DB-499F-A052-540D4635B76E}">
      <dgm:prSet/>
      <dgm:spPr/>
      <dgm:t>
        <a:bodyPr/>
        <a:lstStyle/>
        <a:p>
          <a:endParaRPr lang="ru-RU" sz="1200"/>
        </a:p>
      </dgm:t>
    </dgm:pt>
    <dgm:pt modelId="{8C1E85C0-173D-4558-AD27-3664923DD7DF}" type="sibTrans" cxnId="{DABF99EA-94DB-499F-A052-540D4635B76E}">
      <dgm:prSet/>
      <dgm:spPr/>
      <dgm:t>
        <a:bodyPr/>
        <a:lstStyle/>
        <a:p>
          <a:endParaRPr lang="ru-RU" sz="1200"/>
        </a:p>
      </dgm:t>
    </dgm:pt>
    <dgm:pt modelId="{A060D22D-604B-429E-B54A-3C77B224FAF9}" type="pres">
      <dgm:prSet presAssocID="{64B07142-55F5-4A8F-B677-7495BABFAC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97C4-31A9-42E1-87EE-5FFAFEB31FA2}" type="pres">
      <dgm:prSet presAssocID="{64B07142-55F5-4A8F-B677-7495BABFAC25}" presName="cycle" presStyleCnt="0"/>
      <dgm:spPr/>
    </dgm:pt>
    <dgm:pt modelId="{BED9FD40-1B53-48B5-B38B-36E3CC8DF6D4}" type="pres">
      <dgm:prSet presAssocID="{4F282716-8667-4ADC-BB3A-330E842488E1}" presName="nodeFirstNode" presStyleLbl="node1" presStyleIdx="0" presStyleCnt="5" custScaleX="112084" custScaleY="11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968A7-4ADC-47A1-9DF8-C4FB73E4BA59}" type="pres">
      <dgm:prSet presAssocID="{707EF819-C9AB-41B7-B42B-88C4B41FC6A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C27DE72-142C-42D5-8F61-961E150F8D52}" type="pres">
      <dgm:prSet presAssocID="{85D729A3-7B46-4BF7-8EF8-B3F6D9C9BB89}" presName="nodeFollowingNodes" presStyleLbl="node1" presStyleIdx="1" presStyleCnt="5" custScaleX="109282" custScaleY="125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229C4-91AC-4C01-BCB1-C593B7AD1C14}" type="pres">
      <dgm:prSet presAssocID="{BB667F46-DBEC-44EA-9968-22727C77952C}" presName="nodeFollowingNodes" presStyleLbl="node1" presStyleIdx="2" presStyleCnt="5" custScaleX="119721" custRadScaleRad="96380" custRadScaleInc="-25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4BD50-6CF8-439D-BAA1-5F989BF98C20}" type="pres">
      <dgm:prSet presAssocID="{50ADD812-4DC1-4382-A674-7DD3692CB8B3}" presName="nodeFollowingNodes" presStyleLbl="node1" presStyleIdx="3" presStyleCnt="5" custScaleX="125206" custRadScaleRad="90914" custRadScaleInc="20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9BC6E-81CD-4F5E-9928-DE3B3674CC36}" type="pres">
      <dgm:prSet presAssocID="{153DC0EA-DDE2-4154-BD22-4525DEE433F6}" presName="nodeFollowingNodes" presStyleLbl="node1" presStyleIdx="4" presStyleCnt="5" custScaleX="129542" custScaleY="121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886A6-C476-4824-9916-E3FCD981888D}" type="presOf" srcId="{153DC0EA-DDE2-4154-BD22-4525DEE433F6}" destId="{D9A9BC6E-81CD-4F5E-9928-DE3B3674CC36}" srcOrd="0" destOrd="0" presId="urn:microsoft.com/office/officeart/2005/8/layout/cycle3"/>
    <dgm:cxn modelId="{B3718DDC-7BC0-4DBB-BEEF-63F4F92B2C9A}" srcId="{64B07142-55F5-4A8F-B677-7495BABFAC25}" destId="{4F282716-8667-4ADC-BB3A-330E842488E1}" srcOrd="0" destOrd="0" parTransId="{D7FC35DE-D6E6-4EE9-B102-80B5A5BE52EB}" sibTransId="{707EF819-C9AB-41B7-B42B-88C4B41FC6A5}"/>
    <dgm:cxn modelId="{CD6D1380-FFAA-42D6-A4BD-C4976ECBE022}" type="presOf" srcId="{64B07142-55F5-4A8F-B677-7495BABFAC25}" destId="{A060D22D-604B-429E-B54A-3C77B224FAF9}" srcOrd="0" destOrd="0" presId="urn:microsoft.com/office/officeart/2005/8/layout/cycle3"/>
    <dgm:cxn modelId="{1624052B-89C8-4688-A496-68EA1AC61607}" type="presOf" srcId="{4F282716-8667-4ADC-BB3A-330E842488E1}" destId="{BED9FD40-1B53-48B5-B38B-36E3CC8DF6D4}" srcOrd="0" destOrd="0" presId="urn:microsoft.com/office/officeart/2005/8/layout/cycle3"/>
    <dgm:cxn modelId="{2F195453-61CD-4467-88DB-EE90415CF1D4}" srcId="{64B07142-55F5-4A8F-B677-7495BABFAC25}" destId="{BB667F46-DBEC-44EA-9968-22727C77952C}" srcOrd="2" destOrd="0" parTransId="{8D8CB236-E818-40E3-8580-F309BB16746F}" sibTransId="{98A0F200-4894-404C-A083-6929868CBDF1}"/>
    <dgm:cxn modelId="{17CAB6B4-CD62-43C2-975E-7767B417F7B5}" srcId="{64B07142-55F5-4A8F-B677-7495BABFAC25}" destId="{85D729A3-7B46-4BF7-8EF8-B3F6D9C9BB89}" srcOrd="1" destOrd="0" parTransId="{9D652773-A3F2-4401-84DE-AEA912AA6ED8}" sibTransId="{0E45DC66-7370-4FFB-9856-778D832D41E4}"/>
    <dgm:cxn modelId="{E51B4EFF-35F9-4754-880C-C93A9DD9F584}" type="presOf" srcId="{85D729A3-7B46-4BF7-8EF8-B3F6D9C9BB89}" destId="{BC27DE72-142C-42D5-8F61-961E150F8D52}" srcOrd="0" destOrd="0" presId="urn:microsoft.com/office/officeart/2005/8/layout/cycle3"/>
    <dgm:cxn modelId="{A523347F-D25B-4CA9-963C-D2FA06966D41}" type="presOf" srcId="{707EF819-C9AB-41B7-B42B-88C4B41FC6A5}" destId="{96B968A7-4ADC-47A1-9DF8-C4FB73E4BA59}" srcOrd="0" destOrd="0" presId="urn:microsoft.com/office/officeart/2005/8/layout/cycle3"/>
    <dgm:cxn modelId="{38F634B6-6962-45A3-A9D4-2A5661E222F2}" type="presOf" srcId="{BB667F46-DBEC-44EA-9968-22727C77952C}" destId="{3AE229C4-91AC-4C01-BCB1-C593B7AD1C14}" srcOrd="0" destOrd="0" presId="urn:microsoft.com/office/officeart/2005/8/layout/cycle3"/>
    <dgm:cxn modelId="{1778D2EF-FD5F-47CF-A8F5-229E0D70A610}" srcId="{64B07142-55F5-4A8F-B677-7495BABFAC25}" destId="{50ADD812-4DC1-4382-A674-7DD3692CB8B3}" srcOrd="3" destOrd="0" parTransId="{CDBC13A9-9362-41E9-B444-D2B17360C664}" sibTransId="{C24D25D6-9466-4B85-AEA4-651685351245}"/>
    <dgm:cxn modelId="{DABF99EA-94DB-499F-A052-540D4635B76E}" srcId="{64B07142-55F5-4A8F-B677-7495BABFAC25}" destId="{153DC0EA-DDE2-4154-BD22-4525DEE433F6}" srcOrd="4" destOrd="0" parTransId="{A4BDA1E7-E590-4580-87F3-19B43A6F3D5B}" sibTransId="{8C1E85C0-173D-4558-AD27-3664923DD7DF}"/>
    <dgm:cxn modelId="{AABA88F7-35F1-42BE-B8ED-24F8E1582BAB}" type="presOf" srcId="{50ADD812-4DC1-4382-A674-7DD3692CB8B3}" destId="{93D4BD50-6CF8-439D-BAA1-5F989BF98C20}" srcOrd="0" destOrd="0" presId="urn:microsoft.com/office/officeart/2005/8/layout/cycle3"/>
    <dgm:cxn modelId="{4AF2AC66-EDC8-4C69-87AB-07C25B5782BF}" type="presParOf" srcId="{A060D22D-604B-429E-B54A-3C77B224FAF9}" destId="{C81597C4-31A9-42E1-87EE-5FFAFEB31FA2}" srcOrd="0" destOrd="0" presId="urn:microsoft.com/office/officeart/2005/8/layout/cycle3"/>
    <dgm:cxn modelId="{82E5F1F7-BDD7-4791-AD7A-E1C6983A3161}" type="presParOf" srcId="{C81597C4-31A9-42E1-87EE-5FFAFEB31FA2}" destId="{BED9FD40-1B53-48B5-B38B-36E3CC8DF6D4}" srcOrd="0" destOrd="0" presId="urn:microsoft.com/office/officeart/2005/8/layout/cycle3"/>
    <dgm:cxn modelId="{88E7B969-454A-4101-A2E1-02128EFEED7B}" type="presParOf" srcId="{C81597C4-31A9-42E1-87EE-5FFAFEB31FA2}" destId="{96B968A7-4ADC-47A1-9DF8-C4FB73E4BA59}" srcOrd="1" destOrd="0" presId="urn:microsoft.com/office/officeart/2005/8/layout/cycle3"/>
    <dgm:cxn modelId="{D5F428F1-9CE4-40D4-8407-9F3C6E55BBC0}" type="presParOf" srcId="{C81597C4-31A9-42E1-87EE-5FFAFEB31FA2}" destId="{BC27DE72-142C-42D5-8F61-961E150F8D52}" srcOrd="2" destOrd="0" presId="urn:microsoft.com/office/officeart/2005/8/layout/cycle3"/>
    <dgm:cxn modelId="{AFABE40C-EB77-4E5D-8A01-28A0BB3AC195}" type="presParOf" srcId="{C81597C4-31A9-42E1-87EE-5FFAFEB31FA2}" destId="{3AE229C4-91AC-4C01-BCB1-C593B7AD1C14}" srcOrd="3" destOrd="0" presId="urn:microsoft.com/office/officeart/2005/8/layout/cycle3"/>
    <dgm:cxn modelId="{D410E112-EE4B-4D6A-94E4-74244B580CF1}" type="presParOf" srcId="{C81597C4-31A9-42E1-87EE-5FFAFEB31FA2}" destId="{93D4BD50-6CF8-439D-BAA1-5F989BF98C20}" srcOrd="4" destOrd="0" presId="urn:microsoft.com/office/officeart/2005/8/layout/cycle3"/>
    <dgm:cxn modelId="{1C456B5E-32B5-4E8F-B05B-A92F98341725}" type="presParOf" srcId="{C81597C4-31A9-42E1-87EE-5FFAFEB31FA2}" destId="{D9A9BC6E-81CD-4F5E-9928-DE3B3674CC36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7DD93E-EC79-46D2-9419-BBD098993AB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1114D4-7FC8-4A13-A81E-55E566F15316}">
      <dgm:prSet phldrT="[Текст]" custT="1"/>
      <dgm:spPr/>
      <dgm:t>
        <a:bodyPr/>
        <a:lstStyle/>
        <a:p>
          <a:pPr algn="l"/>
          <a:r>
            <a:rPr lang="uk-UA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Науково - пошукові, практичні, </a:t>
          </a:r>
        </a:p>
        <a:p>
          <a:pPr algn="l"/>
          <a:r>
            <a:rPr lang="uk-UA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проблемні, </a:t>
          </a:r>
          <a:r>
            <a:rPr lang="ru-RU" sz="1800" b="1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семінари</a:t>
          </a:r>
          <a:r>
            <a:rPr lang="ru-RU" sz="18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</a:t>
          </a:r>
        </a:p>
        <a:p>
          <a:pPr algn="l"/>
          <a:r>
            <a:rPr lang="ru-RU" sz="1800" b="0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онлайн</a:t>
          </a:r>
          <a:r>
            <a:rPr lang="ru-RU" sz="18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 </a:t>
          </a:r>
          <a:r>
            <a:rPr lang="ru-RU" sz="1800" b="1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вебінари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834788-CCB8-4BDE-9298-8E102F2D32B8}" type="parTrans" cxnId="{1BCE67E5-DB95-4DDE-847A-C7B7DE766D80}">
      <dgm:prSet/>
      <dgm:spPr/>
      <dgm:t>
        <a:bodyPr/>
        <a:lstStyle/>
        <a:p>
          <a:endParaRPr lang="ru-RU"/>
        </a:p>
      </dgm:t>
    </dgm:pt>
    <dgm:pt modelId="{D074FB00-47D1-4800-8FAF-9BD5B0909718}" type="sibTrans" cxnId="{1BCE67E5-DB95-4DDE-847A-C7B7DE766D80}">
      <dgm:prSet/>
      <dgm:spPr/>
      <dgm:t>
        <a:bodyPr/>
        <a:lstStyle/>
        <a:p>
          <a:endParaRPr lang="ru-RU"/>
        </a:p>
      </dgm:t>
    </dgm:pt>
    <dgm:pt modelId="{88FF8CB7-872D-412D-BF52-D819C56EABA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 творчі </a:t>
          </a:r>
          <a:r>
            <a:rPr lang="uk-UA" b="1" dirty="0" smtClean="0">
              <a:solidFill>
                <a:schemeClr val="tx1"/>
              </a:solidFill>
            </a:rPr>
            <a:t>майстерні</a:t>
          </a:r>
          <a:endParaRPr lang="ru-RU" b="1" dirty="0">
            <a:solidFill>
              <a:schemeClr val="tx1"/>
            </a:solidFill>
          </a:endParaRPr>
        </a:p>
      </dgm:t>
    </dgm:pt>
    <dgm:pt modelId="{759DAB8E-8388-4E7E-B601-AA7D95AED00A}" type="parTrans" cxnId="{AD7EA09D-5343-4813-914E-EBCB853F064A}">
      <dgm:prSet/>
      <dgm:spPr/>
      <dgm:t>
        <a:bodyPr/>
        <a:lstStyle/>
        <a:p>
          <a:endParaRPr lang="ru-RU"/>
        </a:p>
      </dgm:t>
    </dgm:pt>
    <dgm:pt modelId="{08C0146C-F742-414D-99C4-831FA78AFF51}" type="sibTrans" cxnId="{AD7EA09D-5343-4813-914E-EBCB853F064A}">
      <dgm:prSet/>
      <dgm:spPr/>
      <dgm:t>
        <a:bodyPr/>
        <a:lstStyle/>
        <a:p>
          <a:endParaRPr lang="ru-RU"/>
        </a:p>
      </dgm:t>
    </dgm:pt>
    <dgm:pt modelId="{18F104A9-78DD-4C51-90B9-7A3AC43283D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Творчі </a:t>
          </a:r>
          <a:r>
            <a:rPr lang="uk-UA" b="1" dirty="0" smtClean="0">
              <a:solidFill>
                <a:schemeClr val="tx1"/>
              </a:solidFill>
            </a:rPr>
            <a:t>звіти, презентації</a:t>
          </a:r>
          <a:endParaRPr lang="ru-RU" b="1" dirty="0">
            <a:solidFill>
              <a:schemeClr val="tx1"/>
            </a:solidFill>
          </a:endParaRPr>
        </a:p>
      </dgm:t>
    </dgm:pt>
    <dgm:pt modelId="{36DD73B5-0F2C-4CA5-9C90-D8EA3E76DB29}" type="parTrans" cxnId="{FCBFEE41-6D78-4403-9EAA-60C96F2CBBDC}">
      <dgm:prSet/>
      <dgm:spPr/>
      <dgm:t>
        <a:bodyPr/>
        <a:lstStyle/>
        <a:p>
          <a:endParaRPr lang="ru-RU"/>
        </a:p>
      </dgm:t>
    </dgm:pt>
    <dgm:pt modelId="{20654BA3-A96A-42CC-B624-58EE03E3AE4F}" type="sibTrans" cxnId="{FCBFEE41-6D78-4403-9EAA-60C96F2CBBDC}">
      <dgm:prSet/>
      <dgm:spPr/>
      <dgm:t>
        <a:bodyPr/>
        <a:lstStyle/>
        <a:p>
          <a:endParaRPr lang="ru-RU"/>
        </a:p>
      </dgm:t>
    </dgm:pt>
    <dgm:pt modelId="{40B5DAF3-927C-446E-8361-E0331DF66946}">
      <dgm:prSet phldrT="[Текст]"/>
      <dgm:spPr/>
      <dgm:t>
        <a:bodyPr/>
        <a:lstStyle/>
        <a:p>
          <a:r>
            <a:rPr lang="uk-UA" b="0" dirty="0" smtClean="0">
              <a:solidFill>
                <a:schemeClr val="tx1"/>
              </a:solidFill>
            </a:rPr>
            <a:t>Фахові </a:t>
          </a:r>
          <a:r>
            <a:rPr lang="uk-UA" b="1" dirty="0" smtClean="0">
              <a:solidFill>
                <a:schemeClr val="tx1"/>
              </a:solidFill>
            </a:rPr>
            <a:t>конкурсні змагання</a:t>
          </a:r>
          <a:endParaRPr lang="ru-RU" b="1" dirty="0">
            <a:solidFill>
              <a:schemeClr val="tx1"/>
            </a:solidFill>
          </a:endParaRPr>
        </a:p>
      </dgm:t>
    </dgm:pt>
    <dgm:pt modelId="{B12F8DF0-E21B-4741-9606-9E139CE3C554}" type="parTrans" cxnId="{9A83A8A7-29B7-45DD-89A0-3A2292B8FD0D}">
      <dgm:prSet/>
      <dgm:spPr/>
      <dgm:t>
        <a:bodyPr/>
        <a:lstStyle/>
        <a:p>
          <a:endParaRPr lang="ru-RU"/>
        </a:p>
      </dgm:t>
    </dgm:pt>
    <dgm:pt modelId="{1722D892-13E5-4471-90BC-11A7E5BB6F54}" type="sibTrans" cxnId="{9A83A8A7-29B7-45DD-89A0-3A2292B8FD0D}">
      <dgm:prSet/>
      <dgm:spPr/>
      <dgm:t>
        <a:bodyPr/>
        <a:lstStyle/>
        <a:p>
          <a:endParaRPr lang="ru-RU"/>
        </a:p>
      </dgm:t>
    </dgm:pt>
    <dgm:pt modelId="{8C2AA5D8-46DC-4C2F-B8DB-1D2AE62101BD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Тренінги</a:t>
          </a:r>
          <a:endParaRPr lang="ru-RU" b="1" dirty="0">
            <a:solidFill>
              <a:schemeClr val="tx1"/>
            </a:solidFill>
          </a:endParaRPr>
        </a:p>
      </dgm:t>
    </dgm:pt>
    <dgm:pt modelId="{03555829-6BE3-4646-AFC7-303A17B2B2B9}" type="parTrans" cxnId="{1C20496C-1CDC-4832-A2AE-DF5A5F084CDD}">
      <dgm:prSet/>
      <dgm:spPr/>
      <dgm:t>
        <a:bodyPr/>
        <a:lstStyle/>
        <a:p>
          <a:endParaRPr lang="ru-RU"/>
        </a:p>
      </dgm:t>
    </dgm:pt>
    <dgm:pt modelId="{3953312E-A868-4C4E-945D-F79959D85DA7}" type="sibTrans" cxnId="{1C20496C-1CDC-4832-A2AE-DF5A5F084CDD}">
      <dgm:prSet/>
      <dgm:spPr/>
      <dgm:t>
        <a:bodyPr/>
        <a:lstStyle/>
        <a:p>
          <a:endParaRPr lang="ru-RU"/>
        </a:p>
      </dgm:t>
    </dgm:pt>
    <dgm:pt modelId="{9ADC1AEC-286E-448D-ADEA-42EB903F6C1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Навчально-методичні </a:t>
          </a:r>
          <a:r>
            <a:rPr lang="uk-UA" b="1" dirty="0" smtClean="0">
              <a:solidFill>
                <a:schemeClr val="tx1"/>
              </a:solidFill>
            </a:rPr>
            <a:t>конференції</a:t>
          </a:r>
          <a:endParaRPr lang="ru-RU" b="1" dirty="0">
            <a:solidFill>
              <a:schemeClr val="tx1"/>
            </a:solidFill>
          </a:endParaRPr>
        </a:p>
      </dgm:t>
    </dgm:pt>
    <dgm:pt modelId="{FCED7CD9-9027-4AA4-BA90-0B39BA62F157}" type="parTrans" cxnId="{D01D600C-1252-4A12-872B-7FDCBAFA1AA8}">
      <dgm:prSet/>
      <dgm:spPr/>
      <dgm:t>
        <a:bodyPr/>
        <a:lstStyle/>
        <a:p>
          <a:endParaRPr lang="ru-RU"/>
        </a:p>
      </dgm:t>
    </dgm:pt>
    <dgm:pt modelId="{E2E5ADB9-0C90-4171-BA2C-513E73715876}" type="sibTrans" cxnId="{D01D600C-1252-4A12-872B-7FDCBAFA1AA8}">
      <dgm:prSet/>
      <dgm:spPr/>
      <dgm:t>
        <a:bodyPr/>
        <a:lstStyle/>
        <a:p>
          <a:endParaRPr lang="ru-RU"/>
        </a:p>
      </dgm:t>
    </dgm:pt>
    <dgm:pt modelId="{995F2AC0-198E-4C26-8B90-D88A94A1A95D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tx1"/>
              </a:solidFill>
            </a:rPr>
            <a:t>Інстуктивно-методичні</a:t>
          </a:r>
          <a:r>
            <a:rPr lang="uk-UA" b="1" dirty="0" smtClean="0">
              <a:solidFill>
                <a:schemeClr val="tx1"/>
              </a:solidFill>
            </a:rPr>
            <a:t> заняття</a:t>
          </a:r>
          <a:endParaRPr lang="ru-RU" b="1" dirty="0">
            <a:solidFill>
              <a:schemeClr val="tx1"/>
            </a:solidFill>
          </a:endParaRPr>
        </a:p>
      </dgm:t>
    </dgm:pt>
    <dgm:pt modelId="{FE5029A8-D092-458A-B5E2-D1BBEB38CF5E}" type="parTrans" cxnId="{F06A137E-928A-4394-8F25-EFE8950D5A95}">
      <dgm:prSet/>
      <dgm:spPr/>
      <dgm:t>
        <a:bodyPr/>
        <a:lstStyle/>
        <a:p>
          <a:endParaRPr lang="ru-RU"/>
        </a:p>
      </dgm:t>
    </dgm:pt>
    <dgm:pt modelId="{17755B2E-1784-4E13-B2BB-A17789288F9F}" type="sibTrans" cxnId="{F06A137E-928A-4394-8F25-EFE8950D5A95}">
      <dgm:prSet/>
      <dgm:spPr/>
      <dgm:t>
        <a:bodyPr/>
        <a:lstStyle/>
        <a:p>
          <a:endParaRPr lang="ru-RU"/>
        </a:p>
      </dgm:t>
    </dgm:pt>
    <dgm:pt modelId="{4364EA88-5048-489F-BC50-3B794497F44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Круглі столи</a:t>
          </a:r>
          <a:endParaRPr lang="ru-RU" b="1" dirty="0">
            <a:solidFill>
              <a:schemeClr val="tx1"/>
            </a:solidFill>
          </a:endParaRPr>
        </a:p>
      </dgm:t>
    </dgm:pt>
    <dgm:pt modelId="{DF5D2454-82B3-444F-8247-1144D6DF775C}" type="parTrans" cxnId="{1469F78C-4EEE-449E-8CBD-F55DF3A6C1AC}">
      <dgm:prSet/>
      <dgm:spPr/>
      <dgm:t>
        <a:bodyPr/>
        <a:lstStyle/>
        <a:p>
          <a:endParaRPr lang="ru-RU"/>
        </a:p>
      </dgm:t>
    </dgm:pt>
    <dgm:pt modelId="{15B94F27-8225-4F69-AEDE-50C3E47F4F1E}" type="sibTrans" cxnId="{1469F78C-4EEE-449E-8CBD-F55DF3A6C1AC}">
      <dgm:prSet/>
      <dgm:spPr/>
      <dgm:t>
        <a:bodyPr/>
        <a:lstStyle/>
        <a:p>
          <a:endParaRPr lang="ru-RU"/>
        </a:p>
      </dgm:t>
    </dgm:pt>
    <dgm:pt modelId="{B0DCAC38-6DDE-46F8-92F3-49BC03F50B2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Індивідуальні та групові </a:t>
          </a:r>
          <a:r>
            <a:rPr lang="uk-UA" b="1" dirty="0" smtClean="0">
              <a:solidFill>
                <a:schemeClr val="tx1"/>
              </a:solidFill>
            </a:rPr>
            <a:t>консультації</a:t>
          </a:r>
          <a:endParaRPr lang="ru-RU" b="1" dirty="0">
            <a:solidFill>
              <a:schemeClr val="tx1"/>
            </a:solidFill>
          </a:endParaRPr>
        </a:p>
      </dgm:t>
    </dgm:pt>
    <dgm:pt modelId="{820D6B28-398B-4330-A8E3-8C04BE283C56}" type="parTrans" cxnId="{A1F34F13-574F-43EE-A12C-783FEF40DAC8}">
      <dgm:prSet/>
      <dgm:spPr/>
      <dgm:t>
        <a:bodyPr/>
        <a:lstStyle/>
        <a:p>
          <a:endParaRPr lang="ru-RU"/>
        </a:p>
      </dgm:t>
    </dgm:pt>
    <dgm:pt modelId="{B41A140A-1432-422E-B6BA-F6D658E38D98}" type="sibTrans" cxnId="{A1F34F13-574F-43EE-A12C-783FEF40DAC8}">
      <dgm:prSet/>
      <dgm:spPr/>
      <dgm:t>
        <a:bodyPr/>
        <a:lstStyle/>
        <a:p>
          <a:endParaRPr lang="ru-RU"/>
        </a:p>
      </dgm:t>
    </dgm:pt>
    <dgm:pt modelId="{4A723FB7-B58F-44EC-B97A-A7AB0046B180}" type="pres">
      <dgm:prSet presAssocID="{FF7DD93E-EC79-46D2-9419-BBD098993AB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8A50055-950B-40E7-8308-2B5C17A4E609}" type="pres">
      <dgm:prSet presAssocID="{041114D4-7FC8-4A13-A81E-55E566F15316}" presName="compNode" presStyleCnt="0"/>
      <dgm:spPr/>
    </dgm:pt>
    <dgm:pt modelId="{4638D926-76BC-40F9-B672-AAC72B5146ED}" type="pres">
      <dgm:prSet presAssocID="{041114D4-7FC8-4A13-A81E-55E566F15316}" presName="dummyConnPt" presStyleCnt="0"/>
      <dgm:spPr/>
    </dgm:pt>
    <dgm:pt modelId="{B77AADF6-D222-496D-87AF-7870D15E308C}" type="pres">
      <dgm:prSet presAssocID="{041114D4-7FC8-4A13-A81E-55E566F15316}" presName="node" presStyleLbl="node1" presStyleIdx="0" presStyleCnt="9" custScaleX="137261" custScaleY="125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31C04-4140-4385-B12D-167B6C303C0E}" type="pres">
      <dgm:prSet presAssocID="{D074FB00-47D1-4800-8FAF-9BD5B0909718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785FDCFD-DAE5-4130-B464-65A9989BD032}" type="pres">
      <dgm:prSet presAssocID="{88FF8CB7-872D-412D-BF52-D819C56EABAD}" presName="compNode" presStyleCnt="0"/>
      <dgm:spPr/>
    </dgm:pt>
    <dgm:pt modelId="{79AB9A94-42E3-46A3-A3B9-F81B79EF7F25}" type="pres">
      <dgm:prSet presAssocID="{88FF8CB7-872D-412D-BF52-D819C56EABAD}" presName="dummyConnPt" presStyleCnt="0"/>
      <dgm:spPr/>
    </dgm:pt>
    <dgm:pt modelId="{B5E2B2E8-C84B-4FAA-8C08-C85C15222B4C}" type="pres">
      <dgm:prSet presAssocID="{88FF8CB7-872D-412D-BF52-D819C56EABAD}" presName="node" presStyleLbl="node1" presStyleIdx="1" presStyleCnt="9" custScaleX="127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CB2C5-02CB-4DEC-AED6-B03620997913}" type="pres">
      <dgm:prSet presAssocID="{08C0146C-F742-414D-99C4-831FA78AFF51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6CC007C3-F8FA-4A62-9BEE-B990DB04F321}" type="pres">
      <dgm:prSet presAssocID="{18F104A9-78DD-4C51-90B9-7A3AC43283DD}" presName="compNode" presStyleCnt="0"/>
      <dgm:spPr/>
    </dgm:pt>
    <dgm:pt modelId="{D44DDFBC-3DF0-4ED5-8F07-857B3CAFBC63}" type="pres">
      <dgm:prSet presAssocID="{18F104A9-78DD-4C51-90B9-7A3AC43283DD}" presName="dummyConnPt" presStyleCnt="0"/>
      <dgm:spPr/>
    </dgm:pt>
    <dgm:pt modelId="{A15E39C8-1C44-4534-B084-1750A793AB45}" type="pres">
      <dgm:prSet presAssocID="{18F104A9-78DD-4C51-90B9-7A3AC43283DD}" presName="node" presStyleLbl="node1" presStyleIdx="2" presStyleCnt="9" custScaleX="119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D3048-8BBB-48CF-816B-1E0233DA375A}" type="pres">
      <dgm:prSet presAssocID="{20654BA3-A96A-42CC-B624-58EE03E3AE4F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84DA4353-0D77-447F-8C1B-5F15EF32AFDC}" type="pres">
      <dgm:prSet presAssocID="{40B5DAF3-927C-446E-8361-E0331DF66946}" presName="compNode" presStyleCnt="0"/>
      <dgm:spPr/>
    </dgm:pt>
    <dgm:pt modelId="{3BDD9B67-39EE-4F9E-9EC9-9F3791957E8A}" type="pres">
      <dgm:prSet presAssocID="{40B5DAF3-927C-446E-8361-E0331DF66946}" presName="dummyConnPt" presStyleCnt="0"/>
      <dgm:spPr/>
    </dgm:pt>
    <dgm:pt modelId="{C3D064B7-2D2A-4F40-BC83-483D77CDD913}" type="pres">
      <dgm:prSet presAssocID="{40B5DAF3-927C-446E-8361-E0331DF6694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BEE65-4617-4D7D-89EC-0F01719A7300}" type="pres">
      <dgm:prSet presAssocID="{1722D892-13E5-4471-90BC-11A7E5BB6F54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8E05A804-45E9-4751-8E79-8854D7C21F05}" type="pres">
      <dgm:prSet presAssocID="{8C2AA5D8-46DC-4C2F-B8DB-1D2AE62101BD}" presName="compNode" presStyleCnt="0"/>
      <dgm:spPr/>
    </dgm:pt>
    <dgm:pt modelId="{4E6FCD9B-5876-4E20-B52E-785DC9F08235}" type="pres">
      <dgm:prSet presAssocID="{8C2AA5D8-46DC-4C2F-B8DB-1D2AE62101BD}" presName="dummyConnPt" presStyleCnt="0"/>
      <dgm:spPr/>
    </dgm:pt>
    <dgm:pt modelId="{A2BEE858-6B63-4FE0-BF4D-4543F1AA8EFC}" type="pres">
      <dgm:prSet presAssocID="{8C2AA5D8-46DC-4C2F-B8DB-1D2AE62101B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C5D9F-EBD0-4AF4-AA27-A18EF2EA1C25}" type="pres">
      <dgm:prSet presAssocID="{3953312E-A868-4C4E-945D-F79959D85DA7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39EB267B-001E-4BA9-9C71-668F541FE37C}" type="pres">
      <dgm:prSet presAssocID="{9ADC1AEC-286E-448D-ADEA-42EB903F6C15}" presName="compNode" presStyleCnt="0"/>
      <dgm:spPr/>
    </dgm:pt>
    <dgm:pt modelId="{CB717510-2819-43F0-8A4B-08934B216628}" type="pres">
      <dgm:prSet presAssocID="{9ADC1AEC-286E-448D-ADEA-42EB903F6C15}" presName="dummyConnPt" presStyleCnt="0"/>
      <dgm:spPr/>
    </dgm:pt>
    <dgm:pt modelId="{9EF593DB-FEE3-49D8-98CF-6567C039E3BF}" type="pres">
      <dgm:prSet presAssocID="{9ADC1AEC-286E-448D-ADEA-42EB903F6C1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2A350-5F27-4FA4-8A2E-6DB79EF011EE}" type="pres">
      <dgm:prSet presAssocID="{E2E5ADB9-0C90-4171-BA2C-513E73715876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D6884C84-00E5-45A3-AFBD-003685151350}" type="pres">
      <dgm:prSet presAssocID="{995F2AC0-198E-4C26-8B90-D88A94A1A95D}" presName="compNode" presStyleCnt="0"/>
      <dgm:spPr/>
    </dgm:pt>
    <dgm:pt modelId="{3A6ABBB0-3CD6-4D92-9342-BC8593E2BA4C}" type="pres">
      <dgm:prSet presAssocID="{995F2AC0-198E-4C26-8B90-D88A94A1A95D}" presName="dummyConnPt" presStyleCnt="0"/>
      <dgm:spPr/>
    </dgm:pt>
    <dgm:pt modelId="{0B021114-0ECC-4653-A3B8-090F05A2376E}" type="pres">
      <dgm:prSet presAssocID="{995F2AC0-198E-4C26-8B90-D88A94A1A95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6791C-A016-4D94-B5B6-208DE1B6ECD8}" type="pres">
      <dgm:prSet presAssocID="{17755B2E-1784-4E13-B2BB-A17789288F9F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1E0C5625-96F5-478B-B36E-5EA941B9D65D}" type="pres">
      <dgm:prSet presAssocID="{4364EA88-5048-489F-BC50-3B794497F44B}" presName="compNode" presStyleCnt="0"/>
      <dgm:spPr/>
    </dgm:pt>
    <dgm:pt modelId="{81735656-6C27-45CA-A5B2-DDEB06B362FC}" type="pres">
      <dgm:prSet presAssocID="{4364EA88-5048-489F-BC50-3B794497F44B}" presName="dummyConnPt" presStyleCnt="0"/>
      <dgm:spPr/>
    </dgm:pt>
    <dgm:pt modelId="{A5925524-0578-473D-B990-772A7E02B237}" type="pres">
      <dgm:prSet presAssocID="{4364EA88-5048-489F-BC50-3B794497F44B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FB83A-748A-4277-B106-4F4AD3026939}" type="pres">
      <dgm:prSet presAssocID="{15B94F27-8225-4F69-AEDE-50C3E47F4F1E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78C480BB-0BF6-4A59-98BB-A473BE7BF7C7}" type="pres">
      <dgm:prSet presAssocID="{B0DCAC38-6DDE-46F8-92F3-49BC03F50B2D}" presName="compNode" presStyleCnt="0"/>
      <dgm:spPr/>
    </dgm:pt>
    <dgm:pt modelId="{9E17D442-776C-4EFE-AC61-46FDB3373A1F}" type="pres">
      <dgm:prSet presAssocID="{B0DCAC38-6DDE-46F8-92F3-49BC03F50B2D}" presName="dummyConnPt" presStyleCnt="0"/>
      <dgm:spPr/>
    </dgm:pt>
    <dgm:pt modelId="{C431D8BE-7AC7-43B9-8E70-C94E343ABDE3}" type="pres">
      <dgm:prSet presAssocID="{B0DCAC38-6DDE-46F8-92F3-49BC03F50B2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6A413-EBC0-46A3-98B6-A12D162FBF07}" type="presOf" srcId="{B0DCAC38-6DDE-46F8-92F3-49BC03F50B2D}" destId="{C431D8BE-7AC7-43B9-8E70-C94E343ABDE3}" srcOrd="0" destOrd="0" presId="urn:microsoft.com/office/officeart/2005/8/layout/bProcess4"/>
    <dgm:cxn modelId="{F06A137E-928A-4394-8F25-EFE8950D5A95}" srcId="{FF7DD93E-EC79-46D2-9419-BBD098993ABA}" destId="{995F2AC0-198E-4C26-8B90-D88A94A1A95D}" srcOrd="6" destOrd="0" parTransId="{FE5029A8-D092-458A-B5E2-D1BBEB38CF5E}" sibTransId="{17755B2E-1784-4E13-B2BB-A17789288F9F}"/>
    <dgm:cxn modelId="{C2A11C9E-277A-49F0-B4CB-674C9E837494}" type="presOf" srcId="{15B94F27-8225-4F69-AEDE-50C3E47F4F1E}" destId="{6A4FB83A-748A-4277-B106-4F4AD3026939}" srcOrd="0" destOrd="0" presId="urn:microsoft.com/office/officeart/2005/8/layout/bProcess4"/>
    <dgm:cxn modelId="{86AA25A7-8407-4173-8EAE-2FFBE6AD9DF6}" type="presOf" srcId="{D074FB00-47D1-4800-8FAF-9BD5B0909718}" destId="{18531C04-4140-4385-B12D-167B6C303C0E}" srcOrd="0" destOrd="0" presId="urn:microsoft.com/office/officeart/2005/8/layout/bProcess4"/>
    <dgm:cxn modelId="{A1F34F13-574F-43EE-A12C-783FEF40DAC8}" srcId="{FF7DD93E-EC79-46D2-9419-BBD098993ABA}" destId="{B0DCAC38-6DDE-46F8-92F3-49BC03F50B2D}" srcOrd="8" destOrd="0" parTransId="{820D6B28-398B-4330-A8E3-8C04BE283C56}" sibTransId="{B41A140A-1432-422E-B6BA-F6D658E38D98}"/>
    <dgm:cxn modelId="{E0B30986-EE85-448D-91B1-D16DA89FE775}" type="presOf" srcId="{18F104A9-78DD-4C51-90B9-7A3AC43283DD}" destId="{A15E39C8-1C44-4534-B084-1750A793AB45}" srcOrd="0" destOrd="0" presId="urn:microsoft.com/office/officeart/2005/8/layout/bProcess4"/>
    <dgm:cxn modelId="{1C20496C-1CDC-4832-A2AE-DF5A5F084CDD}" srcId="{FF7DD93E-EC79-46D2-9419-BBD098993ABA}" destId="{8C2AA5D8-46DC-4C2F-B8DB-1D2AE62101BD}" srcOrd="4" destOrd="0" parTransId="{03555829-6BE3-4646-AFC7-303A17B2B2B9}" sibTransId="{3953312E-A868-4C4E-945D-F79959D85DA7}"/>
    <dgm:cxn modelId="{FCBFEE41-6D78-4403-9EAA-60C96F2CBBDC}" srcId="{FF7DD93E-EC79-46D2-9419-BBD098993ABA}" destId="{18F104A9-78DD-4C51-90B9-7A3AC43283DD}" srcOrd="2" destOrd="0" parTransId="{36DD73B5-0F2C-4CA5-9C90-D8EA3E76DB29}" sibTransId="{20654BA3-A96A-42CC-B624-58EE03E3AE4F}"/>
    <dgm:cxn modelId="{1BCE67E5-DB95-4DDE-847A-C7B7DE766D80}" srcId="{FF7DD93E-EC79-46D2-9419-BBD098993ABA}" destId="{041114D4-7FC8-4A13-A81E-55E566F15316}" srcOrd="0" destOrd="0" parTransId="{D3834788-CCB8-4BDE-9298-8E102F2D32B8}" sibTransId="{D074FB00-47D1-4800-8FAF-9BD5B0909718}"/>
    <dgm:cxn modelId="{33611D04-40F5-4589-B80A-364E1EA25647}" type="presOf" srcId="{8C2AA5D8-46DC-4C2F-B8DB-1D2AE62101BD}" destId="{A2BEE858-6B63-4FE0-BF4D-4543F1AA8EFC}" srcOrd="0" destOrd="0" presId="urn:microsoft.com/office/officeart/2005/8/layout/bProcess4"/>
    <dgm:cxn modelId="{9C374D53-83DE-4588-B9A5-E192C96C3586}" type="presOf" srcId="{995F2AC0-198E-4C26-8B90-D88A94A1A95D}" destId="{0B021114-0ECC-4653-A3B8-090F05A2376E}" srcOrd="0" destOrd="0" presId="urn:microsoft.com/office/officeart/2005/8/layout/bProcess4"/>
    <dgm:cxn modelId="{52D8DC47-536F-4009-8F75-A571D8D62F26}" type="presOf" srcId="{9ADC1AEC-286E-448D-ADEA-42EB903F6C15}" destId="{9EF593DB-FEE3-49D8-98CF-6567C039E3BF}" srcOrd="0" destOrd="0" presId="urn:microsoft.com/office/officeart/2005/8/layout/bProcess4"/>
    <dgm:cxn modelId="{07AA3501-96A1-458B-AE80-78B855F29654}" type="presOf" srcId="{1722D892-13E5-4471-90BC-11A7E5BB6F54}" destId="{936BEE65-4617-4D7D-89EC-0F01719A7300}" srcOrd="0" destOrd="0" presId="urn:microsoft.com/office/officeart/2005/8/layout/bProcess4"/>
    <dgm:cxn modelId="{1469F78C-4EEE-449E-8CBD-F55DF3A6C1AC}" srcId="{FF7DD93E-EC79-46D2-9419-BBD098993ABA}" destId="{4364EA88-5048-489F-BC50-3B794497F44B}" srcOrd="7" destOrd="0" parTransId="{DF5D2454-82B3-444F-8247-1144D6DF775C}" sibTransId="{15B94F27-8225-4F69-AEDE-50C3E47F4F1E}"/>
    <dgm:cxn modelId="{D377DAD7-CD8A-462A-B856-C0D4DA51D70E}" type="presOf" srcId="{88FF8CB7-872D-412D-BF52-D819C56EABAD}" destId="{B5E2B2E8-C84B-4FAA-8C08-C85C15222B4C}" srcOrd="0" destOrd="0" presId="urn:microsoft.com/office/officeart/2005/8/layout/bProcess4"/>
    <dgm:cxn modelId="{AD7EA09D-5343-4813-914E-EBCB853F064A}" srcId="{FF7DD93E-EC79-46D2-9419-BBD098993ABA}" destId="{88FF8CB7-872D-412D-BF52-D819C56EABAD}" srcOrd="1" destOrd="0" parTransId="{759DAB8E-8388-4E7E-B601-AA7D95AED00A}" sibTransId="{08C0146C-F742-414D-99C4-831FA78AFF51}"/>
    <dgm:cxn modelId="{35F1F58E-65C9-4F69-8A07-CAFB501E8B11}" type="presOf" srcId="{08C0146C-F742-414D-99C4-831FA78AFF51}" destId="{0EBCB2C5-02CB-4DEC-AED6-B03620997913}" srcOrd="0" destOrd="0" presId="urn:microsoft.com/office/officeart/2005/8/layout/bProcess4"/>
    <dgm:cxn modelId="{BE9CB546-F712-4DAC-9461-A9C421720158}" type="presOf" srcId="{3953312E-A868-4C4E-945D-F79959D85DA7}" destId="{A5AC5D9F-EBD0-4AF4-AA27-A18EF2EA1C25}" srcOrd="0" destOrd="0" presId="urn:microsoft.com/office/officeart/2005/8/layout/bProcess4"/>
    <dgm:cxn modelId="{EA80B5D2-318C-4A32-A82E-464CD675D982}" type="presOf" srcId="{FF7DD93E-EC79-46D2-9419-BBD098993ABA}" destId="{4A723FB7-B58F-44EC-B97A-A7AB0046B180}" srcOrd="0" destOrd="0" presId="urn:microsoft.com/office/officeart/2005/8/layout/bProcess4"/>
    <dgm:cxn modelId="{7A39E53B-926C-4643-A564-0D74FEADFA86}" type="presOf" srcId="{20654BA3-A96A-42CC-B624-58EE03E3AE4F}" destId="{383D3048-8BBB-48CF-816B-1E0233DA375A}" srcOrd="0" destOrd="0" presId="urn:microsoft.com/office/officeart/2005/8/layout/bProcess4"/>
    <dgm:cxn modelId="{80039CAE-E24C-41E7-9989-CD5B4635B783}" type="presOf" srcId="{4364EA88-5048-489F-BC50-3B794497F44B}" destId="{A5925524-0578-473D-B990-772A7E02B237}" srcOrd="0" destOrd="0" presId="urn:microsoft.com/office/officeart/2005/8/layout/bProcess4"/>
    <dgm:cxn modelId="{005C96B4-A550-4341-9D2F-88E725197C9E}" type="presOf" srcId="{17755B2E-1784-4E13-B2BB-A17789288F9F}" destId="{4396791C-A016-4D94-B5B6-208DE1B6ECD8}" srcOrd="0" destOrd="0" presId="urn:microsoft.com/office/officeart/2005/8/layout/bProcess4"/>
    <dgm:cxn modelId="{5CC0394F-2B02-4B1F-AF5F-6A0EA2A23D84}" type="presOf" srcId="{40B5DAF3-927C-446E-8361-E0331DF66946}" destId="{C3D064B7-2D2A-4F40-BC83-483D77CDD913}" srcOrd="0" destOrd="0" presId="urn:microsoft.com/office/officeart/2005/8/layout/bProcess4"/>
    <dgm:cxn modelId="{9A83A8A7-29B7-45DD-89A0-3A2292B8FD0D}" srcId="{FF7DD93E-EC79-46D2-9419-BBD098993ABA}" destId="{40B5DAF3-927C-446E-8361-E0331DF66946}" srcOrd="3" destOrd="0" parTransId="{B12F8DF0-E21B-4741-9606-9E139CE3C554}" sibTransId="{1722D892-13E5-4471-90BC-11A7E5BB6F54}"/>
    <dgm:cxn modelId="{9C93C7E8-2C5B-4901-9A3B-06B2A80A2BA1}" type="presOf" srcId="{041114D4-7FC8-4A13-A81E-55E566F15316}" destId="{B77AADF6-D222-496D-87AF-7870D15E308C}" srcOrd="0" destOrd="0" presId="urn:microsoft.com/office/officeart/2005/8/layout/bProcess4"/>
    <dgm:cxn modelId="{D01D600C-1252-4A12-872B-7FDCBAFA1AA8}" srcId="{FF7DD93E-EC79-46D2-9419-BBD098993ABA}" destId="{9ADC1AEC-286E-448D-ADEA-42EB903F6C15}" srcOrd="5" destOrd="0" parTransId="{FCED7CD9-9027-4AA4-BA90-0B39BA62F157}" sibTransId="{E2E5ADB9-0C90-4171-BA2C-513E73715876}"/>
    <dgm:cxn modelId="{93EF0DD5-BC77-4BF6-BD7D-26BBB8B69F0F}" type="presOf" srcId="{E2E5ADB9-0C90-4171-BA2C-513E73715876}" destId="{1782A350-5F27-4FA4-8A2E-6DB79EF011EE}" srcOrd="0" destOrd="0" presId="urn:microsoft.com/office/officeart/2005/8/layout/bProcess4"/>
    <dgm:cxn modelId="{DC6B928B-467B-41A8-807D-2C2FC09A659D}" type="presParOf" srcId="{4A723FB7-B58F-44EC-B97A-A7AB0046B180}" destId="{08A50055-950B-40E7-8308-2B5C17A4E609}" srcOrd="0" destOrd="0" presId="urn:microsoft.com/office/officeart/2005/8/layout/bProcess4"/>
    <dgm:cxn modelId="{8CC9720C-DC5C-465E-AD65-78E46AE313E6}" type="presParOf" srcId="{08A50055-950B-40E7-8308-2B5C17A4E609}" destId="{4638D926-76BC-40F9-B672-AAC72B5146ED}" srcOrd="0" destOrd="0" presId="urn:microsoft.com/office/officeart/2005/8/layout/bProcess4"/>
    <dgm:cxn modelId="{98C9406C-6F42-4EE0-AB91-3701EA143632}" type="presParOf" srcId="{08A50055-950B-40E7-8308-2B5C17A4E609}" destId="{B77AADF6-D222-496D-87AF-7870D15E308C}" srcOrd="1" destOrd="0" presId="urn:microsoft.com/office/officeart/2005/8/layout/bProcess4"/>
    <dgm:cxn modelId="{F44AA471-6020-4884-8DED-E245259F65BF}" type="presParOf" srcId="{4A723FB7-B58F-44EC-B97A-A7AB0046B180}" destId="{18531C04-4140-4385-B12D-167B6C303C0E}" srcOrd="1" destOrd="0" presId="urn:microsoft.com/office/officeart/2005/8/layout/bProcess4"/>
    <dgm:cxn modelId="{EB883C25-1989-42DC-8D72-E9A3B872CB53}" type="presParOf" srcId="{4A723FB7-B58F-44EC-B97A-A7AB0046B180}" destId="{785FDCFD-DAE5-4130-B464-65A9989BD032}" srcOrd="2" destOrd="0" presId="urn:microsoft.com/office/officeart/2005/8/layout/bProcess4"/>
    <dgm:cxn modelId="{FDBBE0DA-5D4C-4C9F-A54D-8AA6313F9F66}" type="presParOf" srcId="{785FDCFD-DAE5-4130-B464-65A9989BD032}" destId="{79AB9A94-42E3-46A3-A3B9-F81B79EF7F25}" srcOrd="0" destOrd="0" presId="urn:microsoft.com/office/officeart/2005/8/layout/bProcess4"/>
    <dgm:cxn modelId="{97AF0274-1167-454A-A579-4F71CBB690F6}" type="presParOf" srcId="{785FDCFD-DAE5-4130-B464-65A9989BD032}" destId="{B5E2B2E8-C84B-4FAA-8C08-C85C15222B4C}" srcOrd="1" destOrd="0" presId="urn:microsoft.com/office/officeart/2005/8/layout/bProcess4"/>
    <dgm:cxn modelId="{F05A45A1-DC29-406C-A581-EFDFEC4BF840}" type="presParOf" srcId="{4A723FB7-B58F-44EC-B97A-A7AB0046B180}" destId="{0EBCB2C5-02CB-4DEC-AED6-B03620997913}" srcOrd="3" destOrd="0" presId="urn:microsoft.com/office/officeart/2005/8/layout/bProcess4"/>
    <dgm:cxn modelId="{5285D137-8914-4CB0-BEFE-CB7AD93ADA8D}" type="presParOf" srcId="{4A723FB7-B58F-44EC-B97A-A7AB0046B180}" destId="{6CC007C3-F8FA-4A62-9BEE-B990DB04F321}" srcOrd="4" destOrd="0" presId="urn:microsoft.com/office/officeart/2005/8/layout/bProcess4"/>
    <dgm:cxn modelId="{8CE199AB-B71E-415B-A7B8-C034D63C5D89}" type="presParOf" srcId="{6CC007C3-F8FA-4A62-9BEE-B990DB04F321}" destId="{D44DDFBC-3DF0-4ED5-8F07-857B3CAFBC63}" srcOrd="0" destOrd="0" presId="urn:microsoft.com/office/officeart/2005/8/layout/bProcess4"/>
    <dgm:cxn modelId="{482C65EF-0EC7-4EA2-BA19-ED9825D88BAE}" type="presParOf" srcId="{6CC007C3-F8FA-4A62-9BEE-B990DB04F321}" destId="{A15E39C8-1C44-4534-B084-1750A793AB45}" srcOrd="1" destOrd="0" presId="urn:microsoft.com/office/officeart/2005/8/layout/bProcess4"/>
    <dgm:cxn modelId="{4EEB53CF-9650-4951-BD73-CD21AA00BA04}" type="presParOf" srcId="{4A723FB7-B58F-44EC-B97A-A7AB0046B180}" destId="{383D3048-8BBB-48CF-816B-1E0233DA375A}" srcOrd="5" destOrd="0" presId="urn:microsoft.com/office/officeart/2005/8/layout/bProcess4"/>
    <dgm:cxn modelId="{5CB47233-CC64-470D-9F39-6A8BD3E4103B}" type="presParOf" srcId="{4A723FB7-B58F-44EC-B97A-A7AB0046B180}" destId="{84DA4353-0D77-447F-8C1B-5F15EF32AFDC}" srcOrd="6" destOrd="0" presId="urn:microsoft.com/office/officeart/2005/8/layout/bProcess4"/>
    <dgm:cxn modelId="{2553F1F4-47D2-4871-AC33-3083947C001F}" type="presParOf" srcId="{84DA4353-0D77-447F-8C1B-5F15EF32AFDC}" destId="{3BDD9B67-39EE-4F9E-9EC9-9F3791957E8A}" srcOrd="0" destOrd="0" presId="urn:microsoft.com/office/officeart/2005/8/layout/bProcess4"/>
    <dgm:cxn modelId="{68657110-AF6A-4F64-B632-DC4F0E6DAA88}" type="presParOf" srcId="{84DA4353-0D77-447F-8C1B-5F15EF32AFDC}" destId="{C3D064B7-2D2A-4F40-BC83-483D77CDD913}" srcOrd="1" destOrd="0" presId="urn:microsoft.com/office/officeart/2005/8/layout/bProcess4"/>
    <dgm:cxn modelId="{3D811C0C-826B-4BF9-BDA1-75F3D35BFC8D}" type="presParOf" srcId="{4A723FB7-B58F-44EC-B97A-A7AB0046B180}" destId="{936BEE65-4617-4D7D-89EC-0F01719A7300}" srcOrd="7" destOrd="0" presId="urn:microsoft.com/office/officeart/2005/8/layout/bProcess4"/>
    <dgm:cxn modelId="{5FD7B9CA-C635-4BD0-A418-F727B86E1695}" type="presParOf" srcId="{4A723FB7-B58F-44EC-B97A-A7AB0046B180}" destId="{8E05A804-45E9-4751-8E79-8854D7C21F05}" srcOrd="8" destOrd="0" presId="urn:microsoft.com/office/officeart/2005/8/layout/bProcess4"/>
    <dgm:cxn modelId="{04D0C362-2D19-41E3-A177-3C2B39E3F1E0}" type="presParOf" srcId="{8E05A804-45E9-4751-8E79-8854D7C21F05}" destId="{4E6FCD9B-5876-4E20-B52E-785DC9F08235}" srcOrd="0" destOrd="0" presId="urn:microsoft.com/office/officeart/2005/8/layout/bProcess4"/>
    <dgm:cxn modelId="{0AE09967-741F-495E-A2F5-8EA761D7FAB0}" type="presParOf" srcId="{8E05A804-45E9-4751-8E79-8854D7C21F05}" destId="{A2BEE858-6B63-4FE0-BF4D-4543F1AA8EFC}" srcOrd="1" destOrd="0" presId="urn:microsoft.com/office/officeart/2005/8/layout/bProcess4"/>
    <dgm:cxn modelId="{013FC5FF-2407-4420-97BB-F957F091D81F}" type="presParOf" srcId="{4A723FB7-B58F-44EC-B97A-A7AB0046B180}" destId="{A5AC5D9F-EBD0-4AF4-AA27-A18EF2EA1C25}" srcOrd="9" destOrd="0" presId="urn:microsoft.com/office/officeart/2005/8/layout/bProcess4"/>
    <dgm:cxn modelId="{E4F95600-24F7-4530-BB9E-164FE0A1FED9}" type="presParOf" srcId="{4A723FB7-B58F-44EC-B97A-A7AB0046B180}" destId="{39EB267B-001E-4BA9-9C71-668F541FE37C}" srcOrd="10" destOrd="0" presId="urn:microsoft.com/office/officeart/2005/8/layout/bProcess4"/>
    <dgm:cxn modelId="{428643C4-BAD4-4231-87B4-72C617D9F5B1}" type="presParOf" srcId="{39EB267B-001E-4BA9-9C71-668F541FE37C}" destId="{CB717510-2819-43F0-8A4B-08934B216628}" srcOrd="0" destOrd="0" presId="urn:microsoft.com/office/officeart/2005/8/layout/bProcess4"/>
    <dgm:cxn modelId="{CB0005C7-234F-460C-B219-25CD5C06F741}" type="presParOf" srcId="{39EB267B-001E-4BA9-9C71-668F541FE37C}" destId="{9EF593DB-FEE3-49D8-98CF-6567C039E3BF}" srcOrd="1" destOrd="0" presId="urn:microsoft.com/office/officeart/2005/8/layout/bProcess4"/>
    <dgm:cxn modelId="{9B92FDA9-E6E1-4295-BEE8-8B0D3B125E65}" type="presParOf" srcId="{4A723FB7-B58F-44EC-B97A-A7AB0046B180}" destId="{1782A350-5F27-4FA4-8A2E-6DB79EF011EE}" srcOrd="11" destOrd="0" presId="urn:microsoft.com/office/officeart/2005/8/layout/bProcess4"/>
    <dgm:cxn modelId="{18C81454-3512-476D-849B-7A814BA42F85}" type="presParOf" srcId="{4A723FB7-B58F-44EC-B97A-A7AB0046B180}" destId="{D6884C84-00E5-45A3-AFBD-003685151350}" srcOrd="12" destOrd="0" presId="urn:microsoft.com/office/officeart/2005/8/layout/bProcess4"/>
    <dgm:cxn modelId="{BDD3A7E7-8C7C-4261-B27A-736E1E66CA1C}" type="presParOf" srcId="{D6884C84-00E5-45A3-AFBD-003685151350}" destId="{3A6ABBB0-3CD6-4D92-9342-BC8593E2BA4C}" srcOrd="0" destOrd="0" presId="urn:microsoft.com/office/officeart/2005/8/layout/bProcess4"/>
    <dgm:cxn modelId="{D3027571-77BA-44EF-B2B9-84A1A7002A29}" type="presParOf" srcId="{D6884C84-00E5-45A3-AFBD-003685151350}" destId="{0B021114-0ECC-4653-A3B8-090F05A2376E}" srcOrd="1" destOrd="0" presId="urn:microsoft.com/office/officeart/2005/8/layout/bProcess4"/>
    <dgm:cxn modelId="{CF7036AD-911D-4DA6-B13D-50DA4D7CEFEA}" type="presParOf" srcId="{4A723FB7-B58F-44EC-B97A-A7AB0046B180}" destId="{4396791C-A016-4D94-B5B6-208DE1B6ECD8}" srcOrd="13" destOrd="0" presId="urn:microsoft.com/office/officeart/2005/8/layout/bProcess4"/>
    <dgm:cxn modelId="{CC80E129-FD14-47C7-A5AA-11A1C4BCCB99}" type="presParOf" srcId="{4A723FB7-B58F-44EC-B97A-A7AB0046B180}" destId="{1E0C5625-96F5-478B-B36E-5EA941B9D65D}" srcOrd="14" destOrd="0" presId="urn:microsoft.com/office/officeart/2005/8/layout/bProcess4"/>
    <dgm:cxn modelId="{3E07CB52-C10C-4755-B1BA-668666C7D8CC}" type="presParOf" srcId="{1E0C5625-96F5-478B-B36E-5EA941B9D65D}" destId="{81735656-6C27-45CA-A5B2-DDEB06B362FC}" srcOrd="0" destOrd="0" presId="urn:microsoft.com/office/officeart/2005/8/layout/bProcess4"/>
    <dgm:cxn modelId="{E6016CFA-05E4-4B0E-A015-EDBB17D6D247}" type="presParOf" srcId="{1E0C5625-96F5-478B-B36E-5EA941B9D65D}" destId="{A5925524-0578-473D-B990-772A7E02B237}" srcOrd="1" destOrd="0" presId="urn:microsoft.com/office/officeart/2005/8/layout/bProcess4"/>
    <dgm:cxn modelId="{AA0FE39F-558E-4BF9-BF3D-2610658749D7}" type="presParOf" srcId="{4A723FB7-B58F-44EC-B97A-A7AB0046B180}" destId="{6A4FB83A-748A-4277-B106-4F4AD3026939}" srcOrd="15" destOrd="0" presId="urn:microsoft.com/office/officeart/2005/8/layout/bProcess4"/>
    <dgm:cxn modelId="{87D2FF50-E320-4B08-964D-734F970C2EB1}" type="presParOf" srcId="{4A723FB7-B58F-44EC-B97A-A7AB0046B180}" destId="{78C480BB-0BF6-4A59-98BB-A473BE7BF7C7}" srcOrd="16" destOrd="0" presId="urn:microsoft.com/office/officeart/2005/8/layout/bProcess4"/>
    <dgm:cxn modelId="{21958B6A-F38D-4867-A623-56F3C2DEBC54}" type="presParOf" srcId="{78C480BB-0BF6-4A59-98BB-A473BE7BF7C7}" destId="{9E17D442-776C-4EFE-AC61-46FDB3373A1F}" srcOrd="0" destOrd="0" presId="urn:microsoft.com/office/officeart/2005/8/layout/bProcess4"/>
    <dgm:cxn modelId="{37907DC0-0760-4D4D-9679-2B4515BF8FD4}" type="presParOf" srcId="{78C480BB-0BF6-4A59-98BB-A473BE7BF7C7}" destId="{C431D8BE-7AC7-43B9-8E70-C94E343ABDE3}" srcOrd="1" destOrd="0" presId="urn:microsoft.com/office/officeart/2005/8/layout/b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79374A-2A00-4F70-9C61-41CF9D9FB6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689613-6AE2-428A-8F73-B3F484ACB10E}">
      <dgm:prSet custT="1"/>
      <dgm:spPr/>
      <dgm:t>
        <a:bodyPr/>
        <a:lstStyle/>
        <a:p>
          <a:r>
            <a:rPr lang="uk-UA" sz="2400" b="1" dirty="0" smtClean="0">
              <a:solidFill>
                <a:schemeClr val="tx2"/>
              </a:solidFill>
            </a:rPr>
            <a:t>Створити умови </a:t>
          </a:r>
          <a:endParaRPr lang="ru-RU" sz="2400" b="1" dirty="0">
            <a:solidFill>
              <a:schemeClr val="tx2"/>
            </a:solidFill>
          </a:endParaRPr>
        </a:p>
      </dgm:t>
    </dgm:pt>
    <dgm:pt modelId="{5C7BF854-B876-48D8-9229-B7352A8DD38D}" type="parTrans" cxnId="{1CFB9F6E-9208-4EF9-869F-19B074EA0014}">
      <dgm:prSet/>
      <dgm:spPr/>
      <dgm:t>
        <a:bodyPr/>
        <a:lstStyle/>
        <a:p>
          <a:endParaRPr lang="ru-RU"/>
        </a:p>
      </dgm:t>
    </dgm:pt>
    <dgm:pt modelId="{8DC6105D-B54C-42DE-80B3-03623FB628B6}" type="sibTrans" cxnId="{1CFB9F6E-9208-4EF9-869F-19B074EA0014}">
      <dgm:prSet/>
      <dgm:spPr/>
      <dgm:t>
        <a:bodyPr/>
        <a:lstStyle/>
        <a:p>
          <a:endParaRPr lang="ru-RU"/>
        </a:p>
      </dgm:t>
    </dgm:pt>
    <dgm:pt modelId="{F9E1390C-9323-4AD2-A3DF-8DBE7B56856B}">
      <dgm:prSet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Виявити фактори, джерела та механізми творчої активності вчителя</a:t>
          </a:r>
          <a:endParaRPr lang="ru-RU" sz="2000" b="1" dirty="0">
            <a:solidFill>
              <a:schemeClr val="tx2"/>
            </a:solidFill>
          </a:endParaRPr>
        </a:p>
      </dgm:t>
    </dgm:pt>
    <dgm:pt modelId="{0F740111-7BB9-4318-87A9-0A2C80E664F4}" type="parTrans" cxnId="{40DB3723-B827-47E7-A2E4-92B8C1DB426B}">
      <dgm:prSet/>
      <dgm:spPr/>
      <dgm:t>
        <a:bodyPr/>
        <a:lstStyle/>
        <a:p>
          <a:endParaRPr lang="ru-RU"/>
        </a:p>
      </dgm:t>
    </dgm:pt>
    <dgm:pt modelId="{79B4D14F-14DE-45C2-BB3B-EFEAF77FFF3D}" type="sibTrans" cxnId="{40DB3723-B827-47E7-A2E4-92B8C1DB426B}">
      <dgm:prSet/>
      <dgm:spPr/>
      <dgm:t>
        <a:bodyPr/>
        <a:lstStyle/>
        <a:p>
          <a:endParaRPr lang="ru-RU"/>
        </a:p>
      </dgm:t>
    </dgm:pt>
    <dgm:pt modelId="{4249B6EB-E29A-4469-99AB-3B471D6FCF1D}">
      <dgm:prSet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Створити </a:t>
          </a:r>
          <a:r>
            <a:rPr lang="uk-UA" sz="2000" b="1" dirty="0" err="1" smtClean="0">
              <a:solidFill>
                <a:schemeClr val="tx2"/>
              </a:solidFill>
            </a:rPr>
            <a:t>внутрішкільну</a:t>
          </a:r>
          <a:r>
            <a:rPr lang="uk-UA" sz="2000" b="1" dirty="0" smtClean="0">
              <a:solidFill>
                <a:schemeClr val="tx2"/>
              </a:solidFill>
            </a:rPr>
            <a:t> модель його творчого  розвитку у процесі неперервного професійного зростання</a:t>
          </a:r>
          <a:endParaRPr lang="ru-RU" sz="2000" b="1" dirty="0">
            <a:solidFill>
              <a:schemeClr val="tx2"/>
            </a:solidFill>
          </a:endParaRPr>
        </a:p>
      </dgm:t>
    </dgm:pt>
    <dgm:pt modelId="{2DC2BEE9-4FE5-4507-B730-083A6122CEDB}" type="parTrans" cxnId="{879E6B4B-270F-415C-87A4-3A7D4ACE8FC7}">
      <dgm:prSet/>
      <dgm:spPr/>
      <dgm:t>
        <a:bodyPr/>
        <a:lstStyle/>
        <a:p>
          <a:endParaRPr lang="ru-RU"/>
        </a:p>
      </dgm:t>
    </dgm:pt>
    <dgm:pt modelId="{E28DFF0C-1BDD-4BDD-80E5-643B949DB493}" type="sibTrans" cxnId="{879E6B4B-270F-415C-87A4-3A7D4ACE8FC7}">
      <dgm:prSet/>
      <dgm:spPr/>
      <dgm:t>
        <a:bodyPr/>
        <a:lstStyle/>
        <a:p>
          <a:endParaRPr lang="ru-RU"/>
        </a:p>
      </dgm:t>
    </dgm:pt>
    <dgm:pt modelId="{022E1A36-DDC4-440A-BE27-01B1F97D68D0}" type="pres">
      <dgm:prSet presAssocID="{8F79374A-2A00-4F70-9C61-41CF9D9FB6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170B0A-0BBC-45A1-B2F6-23CE29AD51BE}" type="pres">
      <dgm:prSet presAssocID="{5A689613-6AE2-428A-8F73-B3F484ACB10E}" presName="parentLin" presStyleCnt="0"/>
      <dgm:spPr/>
    </dgm:pt>
    <dgm:pt modelId="{227D924D-9929-45F8-B1B3-E607CC1F590B}" type="pres">
      <dgm:prSet presAssocID="{5A689613-6AE2-428A-8F73-B3F484ACB10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0FE2EF7-29C2-471B-9D74-2A07F5D94BCD}" type="pres">
      <dgm:prSet presAssocID="{5A689613-6AE2-428A-8F73-B3F484ACB10E}" presName="parentText" presStyleLbl="node1" presStyleIdx="0" presStyleCnt="3" custScaleY="245712" custLinFactY="-55100" custLinFactNeighborX="104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EB66A-1D65-4D9D-8A1A-3529A9336F67}" type="pres">
      <dgm:prSet presAssocID="{5A689613-6AE2-428A-8F73-B3F484ACB10E}" presName="negativeSpace" presStyleCnt="0"/>
      <dgm:spPr/>
    </dgm:pt>
    <dgm:pt modelId="{DAD32722-444A-4A42-A7AF-CBB9D143F5AA}" type="pres">
      <dgm:prSet presAssocID="{5A689613-6AE2-428A-8F73-B3F484ACB10E}" presName="childText" presStyleLbl="conFgAcc1" presStyleIdx="0" presStyleCnt="3">
        <dgm:presLayoutVars>
          <dgm:bulletEnabled val="1"/>
        </dgm:presLayoutVars>
      </dgm:prSet>
      <dgm:spPr/>
    </dgm:pt>
    <dgm:pt modelId="{8E73933E-643B-47A8-AD44-6A9CDB1A17F3}" type="pres">
      <dgm:prSet presAssocID="{8DC6105D-B54C-42DE-80B3-03623FB628B6}" presName="spaceBetweenRectangles" presStyleCnt="0"/>
      <dgm:spPr/>
    </dgm:pt>
    <dgm:pt modelId="{AD2DD978-72FC-45BC-9684-433847524FD6}" type="pres">
      <dgm:prSet presAssocID="{F9E1390C-9323-4AD2-A3DF-8DBE7B56856B}" presName="parentLin" presStyleCnt="0"/>
      <dgm:spPr/>
    </dgm:pt>
    <dgm:pt modelId="{AB5F69A3-62C7-481C-A0FC-10465A78816E}" type="pres">
      <dgm:prSet presAssocID="{F9E1390C-9323-4AD2-A3DF-8DBE7B56856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72EC730-4B74-4976-958F-1772AD24719F}" type="pres">
      <dgm:prSet presAssocID="{F9E1390C-9323-4AD2-A3DF-8DBE7B56856B}" presName="parentText" presStyleLbl="node1" presStyleIdx="1" presStyleCnt="3" custScaleY="245713" custLinFactNeighborX="10584" custLinFactNeighborY="-189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E8B1A-62B3-4248-9A8C-86EFE2148139}" type="pres">
      <dgm:prSet presAssocID="{F9E1390C-9323-4AD2-A3DF-8DBE7B56856B}" presName="negativeSpace" presStyleCnt="0"/>
      <dgm:spPr/>
    </dgm:pt>
    <dgm:pt modelId="{67718D87-49EF-46DE-BB91-F6EAF4A4579D}" type="pres">
      <dgm:prSet presAssocID="{F9E1390C-9323-4AD2-A3DF-8DBE7B56856B}" presName="childText" presStyleLbl="conFgAcc1" presStyleIdx="1" presStyleCnt="3" custLinFactNeighborX="600" custLinFactNeighborY="-19158">
        <dgm:presLayoutVars>
          <dgm:bulletEnabled val="1"/>
        </dgm:presLayoutVars>
      </dgm:prSet>
      <dgm:spPr/>
    </dgm:pt>
    <dgm:pt modelId="{E378557F-00B2-4CE6-A4E4-532F94E836CC}" type="pres">
      <dgm:prSet presAssocID="{79B4D14F-14DE-45C2-BB3B-EFEAF77FFF3D}" presName="spaceBetweenRectangles" presStyleCnt="0"/>
      <dgm:spPr/>
    </dgm:pt>
    <dgm:pt modelId="{EC299AF6-15E7-4A6D-A90A-00871F3E082C}" type="pres">
      <dgm:prSet presAssocID="{4249B6EB-E29A-4469-99AB-3B471D6FCF1D}" presName="parentLin" presStyleCnt="0"/>
      <dgm:spPr/>
    </dgm:pt>
    <dgm:pt modelId="{B10363DA-8C8C-404A-B20F-52913C917B56}" type="pres">
      <dgm:prSet presAssocID="{4249B6EB-E29A-4469-99AB-3B471D6FCF1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2C66585-5C5F-4FF7-B2B0-44ABAC2448AC}" type="pres">
      <dgm:prSet presAssocID="{4249B6EB-E29A-4469-99AB-3B471D6FCF1D}" presName="parentText" presStyleLbl="node1" presStyleIdx="2" presStyleCnt="3" custScaleY="209980" custLinFactNeighborX="28813" custLinFactNeighborY="-345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8D2F2-3007-4583-96A1-CD9F623CE666}" type="pres">
      <dgm:prSet presAssocID="{4249B6EB-E29A-4469-99AB-3B471D6FCF1D}" presName="negativeSpace" presStyleCnt="0"/>
      <dgm:spPr/>
    </dgm:pt>
    <dgm:pt modelId="{0FAEBD3A-E4BD-4087-A5C7-72D4505DA456}" type="pres">
      <dgm:prSet presAssocID="{4249B6EB-E29A-4469-99AB-3B471D6FCF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6BD5F76-2E73-441A-99A8-4AF5C521379D}" type="presOf" srcId="{5A689613-6AE2-428A-8F73-B3F484ACB10E}" destId="{227D924D-9929-45F8-B1B3-E607CC1F590B}" srcOrd="0" destOrd="0" presId="urn:microsoft.com/office/officeart/2005/8/layout/list1"/>
    <dgm:cxn modelId="{E8641E13-90B6-4204-A179-6AF0F88903DF}" type="presOf" srcId="{F9E1390C-9323-4AD2-A3DF-8DBE7B56856B}" destId="{AB5F69A3-62C7-481C-A0FC-10465A78816E}" srcOrd="0" destOrd="0" presId="urn:microsoft.com/office/officeart/2005/8/layout/list1"/>
    <dgm:cxn modelId="{8933ED28-2FBB-4ACD-BE38-1EEF69F58C56}" type="presOf" srcId="{4249B6EB-E29A-4469-99AB-3B471D6FCF1D}" destId="{B10363DA-8C8C-404A-B20F-52913C917B56}" srcOrd="0" destOrd="0" presId="urn:microsoft.com/office/officeart/2005/8/layout/list1"/>
    <dgm:cxn modelId="{40DB3723-B827-47E7-A2E4-92B8C1DB426B}" srcId="{8F79374A-2A00-4F70-9C61-41CF9D9FB6CD}" destId="{F9E1390C-9323-4AD2-A3DF-8DBE7B56856B}" srcOrd="1" destOrd="0" parTransId="{0F740111-7BB9-4318-87A9-0A2C80E664F4}" sibTransId="{79B4D14F-14DE-45C2-BB3B-EFEAF77FFF3D}"/>
    <dgm:cxn modelId="{879E6B4B-270F-415C-87A4-3A7D4ACE8FC7}" srcId="{8F79374A-2A00-4F70-9C61-41CF9D9FB6CD}" destId="{4249B6EB-E29A-4469-99AB-3B471D6FCF1D}" srcOrd="2" destOrd="0" parTransId="{2DC2BEE9-4FE5-4507-B730-083A6122CEDB}" sibTransId="{E28DFF0C-1BDD-4BDD-80E5-643B949DB493}"/>
    <dgm:cxn modelId="{9658B0BA-72EB-43DF-99BF-84BC9617402F}" type="presOf" srcId="{4249B6EB-E29A-4469-99AB-3B471D6FCF1D}" destId="{62C66585-5C5F-4FF7-B2B0-44ABAC2448AC}" srcOrd="1" destOrd="0" presId="urn:microsoft.com/office/officeart/2005/8/layout/list1"/>
    <dgm:cxn modelId="{1CFB9F6E-9208-4EF9-869F-19B074EA0014}" srcId="{8F79374A-2A00-4F70-9C61-41CF9D9FB6CD}" destId="{5A689613-6AE2-428A-8F73-B3F484ACB10E}" srcOrd="0" destOrd="0" parTransId="{5C7BF854-B876-48D8-9229-B7352A8DD38D}" sibTransId="{8DC6105D-B54C-42DE-80B3-03623FB628B6}"/>
    <dgm:cxn modelId="{891859F9-C1DF-4A34-BE43-11F0A4E59E33}" type="presOf" srcId="{F9E1390C-9323-4AD2-A3DF-8DBE7B56856B}" destId="{872EC730-4B74-4976-958F-1772AD24719F}" srcOrd="1" destOrd="0" presId="urn:microsoft.com/office/officeart/2005/8/layout/list1"/>
    <dgm:cxn modelId="{BF462AB4-918A-4518-A458-EE51E4CDAFCD}" type="presOf" srcId="{8F79374A-2A00-4F70-9C61-41CF9D9FB6CD}" destId="{022E1A36-DDC4-440A-BE27-01B1F97D68D0}" srcOrd="0" destOrd="0" presId="urn:microsoft.com/office/officeart/2005/8/layout/list1"/>
    <dgm:cxn modelId="{7E9D0727-3206-4FC5-B6BA-447BCC653017}" type="presOf" srcId="{5A689613-6AE2-428A-8F73-B3F484ACB10E}" destId="{00FE2EF7-29C2-471B-9D74-2A07F5D94BCD}" srcOrd="1" destOrd="0" presId="urn:microsoft.com/office/officeart/2005/8/layout/list1"/>
    <dgm:cxn modelId="{7FF10C66-F453-4394-9964-E483BDD111D9}" type="presParOf" srcId="{022E1A36-DDC4-440A-BE27-01B1F97D68D0}" destId="{07170B0A-0BBC-45A1-B2F6-23CE29AD51BE}" srcOrd="0" destOrd="0" presId="urn:microsoft.com/office/officeart/2005/8/layout/list1"/>
    <dgm:cxn modelId="{4BD33570-C3CB-434A-AB2A-8E8F511D43DA}" type="presParOf" srcId="{07170B0A-0BBC-45A1-B2F6-23CE29AD51BE}" destId="{227D924D-9929-45F8-B1B3-E607CC1F590B}" srcOrd="0" destOrd="0" presId="urn:microsoft.com/office/officeart/2005/8/layout/list1"/>
    <dgm:cxn modelId="{2D5A87C4-78E7-4A88-A507-387C3CDADC72}" type="presParOf" srcId="{07170B0A-0BBC-45A1-B2F6-23CE29AD51BE}" destId="{00FE2EF7-29C2-471B-9D74-2A07F5D94BCD}" srcOrd="1" destOrd="0" presId="urn:microsoft.com/office/officeart/2005/8/layout/list1"/>
    <dgm:cxn modelId="{C4C1DE99-88EF-4489-89CE-B56E02EAED66}" type="presParOf" srcId="{022E1A36-DDC4-440A-BE27-01B1F97D68D0}" destId="{573EB66A-1D65-4D9D-8A1A-3529A9336F67}" srcOrd="1" destOrd="0" presId="urn:microsoft.com/office/officeart/2005/8/layout/list1"/>
    <dgm:cxn modelId="{046CA338-7689-46F6-91C6-0F898D6BCDCB}" type="presParOf" srcId="{022E1A36-DDC4-440A-BE27-01B1F97D68D0}" destId="{DAD32722-444A-4A42-A7AF-CBB9D143F5AA}" srcOrd="2" destOrd="0" presId="urn:microsoft.com/office/officeart/2005/8/layout/list1"/>
    <dgm:cxn modelId="{CDBB2111-F4E9-4871-B593-04CC8384F0CA}" type="presParOf" srcId="{022E1A36-DDC4-440A-BE27-01B1F97D68D0}" destId="{8E73933E-643B-47A8-AD44-6A9CDB1A17F3}" srcOrd="3" destOrd="0" presId="urn:microsoft.com/office/officeart/2005/8/layout/list1"/>
    <dgm:cxn modelId="{9575B7BA-A699-4C1C-A51D-947BD0818020}" type="presParOf" srcId="{022E1A36-DDC4-440A-BE27-01B1F97D68D0}" destId="{AD2DD978-72FC-45BC-9684-433847524FD6}" srcOrd="4" destOrd="0" presId="urn:microsoft.com/office/officeart/2005/8/layout/list1"/>
    <dgm:cxn modelId="{9312F654-171E-4797-B54D-6963DDFF3166}" type="presParOf" srcId="{AD2DD978-72FC-45BC-9684-433847524FD6}" destId="{AB5F69A3-62C7-481C-A0FC-10465A78816E}" srcOrd="0" destOrd="0" presId="urn:microsoft.com/office/officeart/2005/8/layout/list1"/>
    <dgm:cxn modelId="{348A3BD8-E997-40B2-A80B-96F15F38B489}" type="presParOf" srcId="{AD2DD978-72FC-45BC-9684-433847524FD6}" destId="{872EC730-4B74-4976-958F-1772AD24719F}" srcOrd="1" destOrd="0" presId="urn:microsoft.com/office/officeart/2005/8/layout/list1"/>
    <dgm:cxn modelId="{99B1EC91-96B3-4D13-B9DA-2F637AE1E8E3}" type="presParOf" srcId="{022E1A36-DDC4-440A-BE27-01B1F97D68D0}" destId="{659E8B1A-62B3-4248-9A8C-86EFE2148139}" srcOrd="5" destOrd="0" presId="urn:microsoft.com/office/officeart/2005/8/layout/list1"/>
    <dgm:cxn modelId="{1C5DE4A8-5663-46C2-9E96-588EF24BA35F}" type="presParOf" srcId="{022E1A36-DDC4-440A-BE27-01B1F97D68D0}" destId="{67718D87-49EF-46DE-BB91-F6EAF4A4579D}" srcOrd="6" destOrd="0" presId="urn:microsoft.com/office/officeart/2005/8/layout/list1"/>
    <dgm:cxn modelId="{86C3CE1B-F36F-46FE-8BB9-E3C216692E73}" type="presParOf" srcId="{022E1A36-DDC4-440A-BE27-01B1F97D68D0}" destId="{E378557F-00B2-4CE6-A4E4-532F94E836CC}" srcOrd="7" destOrd="0" presId="urn:microsoft.com/office/officeart/2005/8/layout/list1"/>
    <dgm:cxn modelId="{CCF3B51E-ABA6-4959-93A4-916367727E0D}" type="presParOf" srcId="{022E1A36-DDC4-440A-BE27-01B1F97D68D0}" destId="{EC299AF6-15E7-4A6D-A90A-00871F3E082C}" srcOrd="8" destOrd="0" presId="urn:microsoft.com/office/officeart/2005/8/layout/list1"/>
    <dgm:cxn modelId="{A4C13D95-C09C-48F8-B962-06A8BE31FC08}" type="presParOf" srcId="{EC299AF6-15E7-4A6D-A90A-00871F3E082C}" destId="{B10363DA-8C8C-404A-B20F-52913C917B56}" srcOrd="0" destOrd="0" presId="urn:microsoft.com/office/officeart/2005/8/layout/list1"/>
    <dgm:cxn modelId="{A3B50B49-B6CE-4439-ABF4-9F737F8A7F07}" type="presParOf" srcId="{EC299AF6-15E7-4A6D-A90A-00871F3E082C}" destId="{62C66585-5C5F-4FF7-B2B0-44ABAC2448AC}" srcOrd="1" destOrd="0" presId="urn:microsoft.com/office/officeart/2005/8/layout/list1"/>
    <dgm:cxn modelId="{F2EE5B0D-A45E-428F-8C79-46B6E8302BA6}" type="presParOf" srcId="{022E1A36-DDC4-440A-BE27-01B1F97D68D0}" destId="{0E78D2F2-3007-4583-96A1-CD9F623CE666}" srcOrd="9" destOrd="0" presId="urn:microsoft.com/office/officeart/2005/8/layout/list1"/>
    <dgm:cxn modelId="{F0579687-759D-4656-B472-FDFB1F52DE43}" type="presParOf" srcId="{022E1A36-DDC4-440A-BE27-01B1F97D68D0}" destId="{0FAEBD3A-E4BD-4087-A5C7-72D4505DA456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1CCD17-21CD-4E59-A7CE-777DC5EE9DB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60D892-EDFD-4304-84C4-3551707C5890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2"/>
              </a:solidFill>
            </a:rPr>
            <a:t>Особистісний фактор</a:t>
          </a:r>
          <a:endParaRPr lang="ru-RU" sz="1800" dirty="0">
            <a:solidFill>
              <a:schemeClr val="tx2"/>
            </a:solidFill>
          </a:endParaRPr>
        </a:p>
      </dgm:t>
    </dgm:pt>
    <dgm:pt modelId="{F302E0AD-061B-4159-BEBE-A580417883CD}" type="parTrans" cxnId="{C8456734-9182-4BCD-AB93-43B968C18480}">
      <dgm:prSet/>
      <dgm:spPr/>
      <dgm:t>
        <a:bodyPr/>
        <a:lstStyle/>
        <a:p>
          <a:endParaRPr lang="ru-RU" sz="1800"/>
        </a:p>
      </dgm:t>
    </dgm:pt>
    <dgm:pt modelId="{3BA9F2DC-4E66-411F-8EC5-4DD6CB622C39}" type="sibTrans" cxnId="{C8456734-9182-4BCD-AB93-43B968C18480}">
      <dgm:prSet/>
      <dgm:spPr/>
      <dgm:t>
        <a:bodyPr/>
        <a:lstStyle/>
        <a:p>
          <a:endParaRPr lang="ru-RU" sz="1800"/>
        </a:p>
      </dgm:t>
    </dgm:pt>
    <dgm:pt modelId="{60E36626-B7BF-489B-ABD9-E0DDA91297C2}">
      <dgm:prSet phldrT="[Текст]" custT="1"/>
      <dgm:spPr/>
      <dgm:t>
        <a:bodyPr/>
        <a:lstStyle/>
        <a:p>
          <a:r>
            <a:rPr lang="uk-UA" sz="1800" dirty="0" smtClean="0"/>
            <a:t>Знати життєві принципи людини, її сильні та слабкі сторони</a:t>
          </a:r>
          <a:endParaRPr lang="ru-RU" sz="1800" dirty="0"/>
        </a:p>
      </dgm:t>
    </dgm:pt>
    <dgm:pt modelId="{CF4F75FD-1861-4DFE-AEA2-477518420B73}" type="parTrans" cxnId="{88F24941-3EE4-4260-9E4F-FB8B67F9D9ED}">
      <dgm:prSet/>
      <dgm:spPr/>
      <dgm:t>
        <a:bodyPr/>
        <a:lstStyle/>
        <a:p>
          <a:endParaRPr lang="ru-RU" sz="1800"/>
        </a:p>
      </dgm:t>
    </dgm:pt>
    <dgm:pt modelId="{74B59455-5A82-4F7E-BF3D-AEA5B95781D2}" type="sibTrans" cxnId="{88F24941-3EE4-4260-9E4F-FB8B67F9D9ED}">
      <dgm:prSet/>
      <dgm:spPr/>
      <dgm:t>
        <a:bodyPr/>
        <a:lstStyle/>
        <a:p>
          <a:endParaRPr lang="ru-RU" sz="1800"/>
        </a:p>
      </dgm:t>
    </dgm:pt>
    <dgm:pt modelId="{2B785A2E-C568-4A69-BB47-2C3CE2AEB490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2"/>
              </a:solidFill>
            </a:rPr>
            <a:t>Фактор професійної сфери</a:t>
          </a:r>
          <a:endParaRPr lang="ru-RU" sz="1800" dirty="0">
            <a:solidFill>
              <a:schemeClr val="tx2"/>
            </a:solidFill>
          </a:endParaRPr>
        </a:p>
      </dgm:t>
    </dgm:pt>
    <dgm:pt modelId="{CC87C1B0-9577-43D4-B385-2806EB864281}" type="parTrans" cxnId="{96A198B6-4891-4D9E-8279-6C06FC8EF3A8}">
      <dgm:prSet/>
      <dgm:spPr/>
      <dgm:t>
        <a:bodyPr/>
        <a:lstStyle/>
        <a:p>
          <a:endParaRPr lang="ru-RU" sz="1800"/>
        </a:p>
      </dgm:t>
    </dgm:pt>
    <dgm:pt modelId="{944ABEF9-8439-4DE2-AAE0-3CB12F21C87B}" type="sibTrans" cxnId="{96A198B6-4891-4D9E-8279-6C06FC8EF3A8}">
      <dgm:prSet/>
      <dgm:spPr/>
      <dgm:t>
        <a:bodyPr/>
        <a:lstStyle/>
        <a:p>
          <a:endParaRPr lang="ru-RU" sz="1800"/>
        </a:p>
      </dgm:t>
    </dgm:pt>
    <dgm:pt modelId="{EBEDEE0A-F91C-4075-8897-A0CBA0F99535}">
      <dgm:prSet phldrT="[Текст]" custT="1"/>
      <dgm:spPr/>
      <dgm:t>
        <a:bodyPr/>
        <a:lstStyle/>
        <a:p>
          <a:r>
            <a:rPr lang="uk-UA" sz="1800" dirty="0" smtClean="0"/>
            <a:t>Знати рівень компетентності вчителя</a:t>
          </a:r>
          <a:endParaRPr lang="ru-RU" sz="1800" dirty="0"/>
        </a:p>
      </dgm:t>
    </dgm:pt>
    <dgm:pt modelId="{18266C4B-7301-49CA-A9A6-848444FF6256}" type="parTrans" cxnId="{5296A1DC-0A83-4E5E-9CFE-9945AB054207}">
      <dgm:prSet/>
      <dgm:spPr/>
      <dgm:t>
        <a:bodyPr/>
        <a:lstStyle/>
        <a:p>
          <a:endParaRPr lang="ru-RU" sz="1800"/>
        </a:p>
      </dgm:t>
    </dgm:pt>
    <dgm:pt modelId="{C4DA761C-CEB5-4F4D-8D10-8A8118F59CDA}" type="sibTrans" cxnId="{5296A1DC-0A83-4E5E-9CFE-9945AB054207}">
      <dgm:prSet/>
      <dgm:spPr/>
      <dgm:t>
        <a:bodyPr/>
        <a:lstStyle/>
        <a:p>
          <a:endParaRPr lang="ru-RU" sz="1800"/>
        </a:p>
      </dgm:t>
    </dgm:pt>
    <dgm:pt modelId="{F92B2EFA-88B4-449E-9CCD-0251399D835A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2"/>
              </a:solidFill>
            </a:rPr>
            <a:t>Мотиваційний фактор</a:t>
          </a:r>
          <a:endParaRPr lang="ru-RU" sz="1800" dirty="0">
            <a:solidFill>
              <a:schemeClr val="tx2"/>
            </a:solidFill>
          </a:endParaRPr>
        </a:p>
      </dgm:t>
    </dgm:pt>
    <dgm:pt modelId="{5FF269DC-B053-443C-8F72-655828785FD6}" type="parTrans" cxnId="{FEB74253-BF63-4973-8CFE-9EE147C50CD9}">
      <dgm:prSet/>
      <dgm:spPr/>
      <dgm:t>
        <a:bodyPr/>
        <a:lstStyle/>
        <a:p>
          <a:endParaRPr lang="ru-RU" sz="1800"/>
        </a:p>
      </dgm:t>
    </dgm:pt>
    <dgm:pt modelId="{0AE8703C-ACD4-49F1-ADA0-3752D2C5FE4B}" type="sibTrans" cxnId="{FEB74253-BF63-4973-8CFE-9EE147C50CD9}">
      <dgm:prSet/>
      <dgm:spPr/>
      <dgm:t>
        <a:bodyPr/>
        <a:lstStyle/>
        <a:p>
          <a:endParaRPr lang="ru-RU" sz="1800"/>
        </a:p>
      </dgm:t>
    </dgm:pt>
    <dgm:pt modelId="{2C8D4A9E-CDA0-4463-B76E-5406FF088625}">
      <dgm:prSet phldrT="[Текст]" custT="1"/>
      <dgm:spPr/>
      <dgm:t>
        <a:bodyPr/>
        <a:lstStyle/>
        <a:p>
          <a:r>
            <a:rPr lang="uk-UA" sz="1800" dirty="0" smtClean="0"/>
            <a:t>Забезпечувати можливість зростання</a:t>
          </a:r>
          <a:endParaRPr lang="ru-RU" sz="1800" dirty="0"/>
        </a:p>
      </dgm:t>
    </dgm:pt>
    <dgm:pt modelId="{5496FC61-49A5-4B6B-8EDF-5B6FF5F2BD15}" type="parTrans" cxnId="{3BF78B3A-91B7-4223-91A5-56E60589DE6F}">
      <dgm:prSet/>
      <dgm:spPr/>
      <dgm:t>
        <a:bodyPr/>
        <a:lstStyle/>
        <a:p>
          <a:endParaRPr lang="ru-RU" sz="1800"/>
        </a:p>
      </dgm:t>
    </dgm:pt>
    <dgm:pt modelId="{F6966CB3-9F7F-4BE5-ABD0-929854F7DC32}" type="sibTrans" cxnId="{3BF78B3A-91B7-4223-91A5-56E60589DE6F}">
      <dgm:prSet/>
      <dgm:spPr/>
      <dgm:t>
        <a:bodyPr/>
        <a:lstStyle/>
        <a:p>
          <a:endParaRPr lang="ru-RU" sz="1800"/>
        </a:p>
      </dgm:t>
    </dgm:pt>
    <dgm:pt modelId="{B403FE96-AEB3-4E96-A0C6-6F6777C3E54A}">
      <dgm:prSet phldrT="[Текст]" custT="1"/>
      <dgm:spPr/>
      <dgm:t>
        <a:bodyPr/>
        <a:lstStyle/>
        <a:p>
          <a:r>
            <a:rPr lang="uk-UA" sz="1800" dirty="0" smtClean="0"/>
            <a:t>Довіряти, заохочувати до продуктивної співпраці</a:t>
          </a:r>
          <a:endParaRPr lang="ru-RU" sz="1800" dirty="0"/>
        </a:p>
      </dgm:t>
    </dgm:pt>
    <dgm:pt modelId="{F69389BE-55A3-404C-ABAC-0E89A502A3FC}" type="parTrans" cxnId="{2ED06078-2051-4605-8B0B-8475FAB5A549}">
      <dgm:prSet/>
      <dgm:spPr/>
      <dgm:t>
        <a:bodyPr/>
        <a:lstStyle/>
        <a:p>
          <a:endParaRPr lang="ru-RU" sz="1800"/>
        </a:p>
      </dgm:t>
    </dgm:pt>
    <dgm:pt modelId="{36AEC280-B815-4DB0-B780-09F1043BC7E2}" type="sibTrans" cxnId="{2ED06078-2051-4605-8B0B-8475FAB5A549}">
      <dgm:prSet/>
      <dgm:spPr/>
      <dgm:t>
        <a:bodyPr/>
        <a:lstStyle/>
        <a:p>
          <a:endParaRPr lang="ru-RU" sz="1800"/>
        </a:p>
      </dgm:t>
    </dgm:pt>
    <dgm:pt modelId="{9D4D96F1-5F28-40CE-BD45-BAAD3F3C77BC}">
      <dgm:prSet phldrT="[Текст]" custT="1"/>
      <dgm:spPr/>
      <dgm:t>
        <a:bodyPr/>
        <a:lstStyle/>
        <a:p>
          <a:r>
            <a:rPr lang="uk-UA" sz="1800" dirty="0" smtClean="0"/>
            <a:t>Знати, що людину цікавить у роботі</a:t>
          </a:r>
          <a:endParaRPr lang="ru-RU" sz="1800" dirty="0"/>
        </a:p>
      </dgm:t>
    </dgm:pt>
    <dgm:pt modelId="{6B09CA7B-E827-48FD-ADCE-B3DAEE8C9F6D}" type="parTrans" cxnId="{D4EBA134-F1CF-4DEA-83E5-EC4E58A5C03B}">
      <dgm:prSet/>
      <dgm:spPr/>
      <dgm:t>
        <a:bodyPr/>
        <a:lstStyle/>
        <a:p>
          <a:endParaRPr lang="ru-RU" sz="1800"/>
        </a:p>
      </dgm:t>
    </dgm:pt>
    <dgm:pt modelId="{00345E46-CB09-40FC-AEA6-29556D44C3C3}" type="sibTrans" cxnId="{D4EBA134-F1CF-4DEA-83E5-EC4E58A5C03B}">
      <dgm:prSet/>
      <dgm:spPr/>
      <dgm:t>
        <a:bodyPr/>
        <a:lstStyle/>
        <a:p>
          <a:endParaRPr lang="ru-RU" sz="1800"/>
        </a:p>
      </dgm:t>
    </dgm:pt>
    <dgm:pt modelId="{D35D1E05-00D7-456C-8602-54CA1ACDEA9C}">
      <dgm:prSet phldrT="[Текст]" custT="1"/>
      <dgm:spPr/>
      <dgm:t>
        <a:bodyPr/>
        <a:lstStyle/>
        <a:p>
          <a:r>
            <a:rPr lang="uk-UA" sz="1800" dirty="0" smtClean="0"/>
            <a:t>Помічати краще</a:t>
          </a:r>
          <a:endParaRPr lang="ru-RU" sz="1800" dirty="0"/>
        </a:p>
      </dgm:t>
    </dgm:pt>
    <dgm:pt modelId="{3FAE11A0-7E2D-4CFF-B7E7-661DA0450F28}" type="parTrans" cxnId="{95C15AAF-3B10-4D6B-9958-65D5D843CB34}">
      <dgm:prSet/>
      <dgm:spPr/>
      <dgm:t>
        <a:bodyPr/>
        <a:lstStyle/>
        <a:p>
          <a:endParaRPr lang="ru-RU" sz="1800"/>
        </a:p>
      </dgm:t>
    </dgm:pt>
    <dgm:pt modelId="{BD195077-EDD7-46EE-AC93-8D86D7E35018}" type="sibTrans" cxnId="{95C15AAF-3B10-4D6B-9958-65D5D843CB34}">
      <dgm:prSet/>
      <dgm:spPr/>
      <dgm:t>
        <a:bodyPr/>
        <a:lstStyle/>
        <a:p>
          <a:endParaRPr lang="ru-RU" sz="1800"/>
        </a:p>
      </dgm:t>
    </dgm:pt>
    <dgm:pt modelId="{FCDCFED7-D7BF-4E38-A4BE-B7176617AFEB}">
      <dgm:prSet phldrT="[Текст]" custT="1"/>
      <dgm:spPr/>
      <dgm:t>
        <a:bodyPr/>
        <a:lstStyle/>
        <a:p>
          <a:r>
            <a:rPr lang="uk-UA" sz="1800" dirty="0" smtClean="0"/>
            <a:t>Знати потенційні можливості людини</a:t>
          </a:r>
          <a:endParaRPr lang="ru-RU" sz="1800" dirty="0"/>
        </a:p>
      </dgm:t>
    </dgm:pt>
    <dgm:pt modelId="{1792E0CD-9CC4-41C1-A254-0CE6011DD720}" type="parTrans" cxnId="{EFC85461-1721-49AE-B3AB-95A2BC4AA009}">
      <dgm:prSet/>
      <dgm:spPr/>
      <dgm:t>
        <a:bodyPr/>
        <a:lstStyle/>
        <a:p>
          <a:endParaRPr lang="ru-RU" sz="1800"/>
        </a:p>
      </dgm:t>
    </dgm:pt>
    <dgm:pt modelId="{EF4F44C7-944F-4462-A3E7-898EAB04D7F1}" type="sibTrans" cxnId="{EFC85461-1721-49AE-B3AB-95A2BC4AA009}">
      <dgm:prSet/>
      <dgm:spPr/>
      <dgm:t>
        <a:bodyPr/>
        <a:lstStyle/>
        <a:p>
          <a:endParaRPr lang="ru-RU" sz="1800"/>
        </a:p>
      </dgm:t>
    </dgm:pt>
    <dgm:pt modelId="{7E693FFC-A032-4D2C-9DD4-1609FF5FD0DF}">
      <dgm:prSet phldrT="[Текст]" custT="1"/>
      <dgm:spPr/>
      <dgm:t>
        <a:bodyPr/>
        <a:lstStyle/>
        <a:p>
          <a:r>
            <a:rPr lang="uk-UA" sz="1800" dirty="0" smtClean="0"/>
            <a:t>Знати, що з людиною відбувається у процесі діяльності</a:t>
          </a:r>
          <a:endParaRPr lang="ru-RU" sz="1800" dirty="0"/>
        </a:p>
      </dgm:t>
    </dgm:pt>
    <dgm:pt modelId="{A1347E2E-3070-495A-B49F-D5EF1D5DA42F}" type="parTrans" cxnId="{F7452216-3BE9-46D6-A87F-8D92BFC456CB}">
      <dgm:prSet/>
      <dgm:spPr/>
      <dgm:t>
        <a:bodyPr/>
        <a:lstStyle/>
        <a:p>
          <a:endParaRPr lang="ru-RU" sz="1800"/>
        </a:p>
      </dgm:t>
    </dgm:pt>
    <dgm:pt modelId="{0F12DA21-280C-4491-8D4F-0D6C529B555A}" type="sibTrans" cxnId="{F7452216-3BE9-46D6-A87F-8D92BFC456CB}">
      <dgm:prSet/>
      <dgm:spPr/>
      <dgm:t>
        <a:bodyPr/>
        <a:lstStyle/>
        <a:p>
          <a:endParaRPr lang="ru-RU" sz="1800"/>
        </a:p>
      </dgm:t>
    </dgm:pt>
    <dgm:pt modelId="{8D5932FB-2ACA-4A72-A69B-A3EFB0BD6801}" type="pres">
      <dgm:prSet presAssocID="{301CCD17-21CD-4E59-A7CE-777DC5EE9DB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5C13F5-59CC-4B4B-B507-962F74E9B871}" type="pres">
      <dgm:prSet presAssocID="{5860D892-EDFD-4304-84C4-3551707C5890}" presName="composite" presStyleCnt="0"/>
      <dgm:spPr/>
    </dgm:pt>
    <dgm:pt modelId="{FE3840AE-86BF-44BB-BA53-1DBB0F01ECA0}" type="pres">
      <dgm:prSet presAssocID="{5860D892-EDFD-4304-84C4-3551707C589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DAD0D-C1C1-4CEF-B7F6-B5F222E5F957}" type="pres">
      <dgm:prSet presAssocID="{5860D892-EDFD-4304-84C4-3551707C589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B075E-B75D-436E-A1FA-F44EAA85D1DE}" type="pres">
      <dgm:prSet presAssocID="{3BA9F2DC-4E66-411F-8EC5-4DD6CB622C39}" presName="sp" presStyleCnt="0"/>
      <dgm:spPr/>
    </dgm:pt>
    <dgm:pt modelId="{10E8C1D6-C27A-4042-A324-4474047E99F8}" type="pres">
      <dgm:prSet presAssocID="{2B785A2E-C568-4A69-BB47-2C3CE2AEB490}" presName="composite" presStyleCnt="0"/>
      <dgm:spPr/>
    </dgm:pt>
    <dgm:pt modelId="{B5182948-55A5-42DA-B077-CA23F4686D45}" type="pres">
      <dgm:prSet presAssocID="{2B785A2E-C568-4A69-BB47-2C3CE2AEB49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183B-B701-4347-9D7E-D9F1D8D6E65D}" type="pres">
      <dgm:prSet presAssocID="{2B785A2E-C568-4A69-BB47-2C3CE2AEB49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BA5D4-B5B8-40CA-9BE8-BD6478FB1745}" type="pres">
      <dgm:prSet presAssocID="{944ABEF9-8439-4DE2-AAE0-3CB12F21C87B}" presName="sp" presStyleCnt="0"/>
      <dgm:spPr/>
    </dgm:pt>
    <dgm:pt modelId="{047B0FF5-9D08-42CD-A4DE-3692CDE5BC8D}" type="pres">
      <dgm:prSet presAssocID="{F92B2EFA-88B4-449E-9CCD-0251399D835A}" presName="composite" presStyleCnt="0"/>
      <dgm:spPr/>
    </dgm:pt>
    <dgm:pt modelId="{274ECB61-00FB-4F62-9D5E-F090FE94538A}" type="pres">
      <dgm:prSet presAssocID="{F92B2EFA-88B4-449E-9CCD-0251399D83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568B7-3674-48B9-923F-F140172E3AC9}" type="pres">
      <dgm:prSet presAssocID="{F92B2EFA-88B4-449E-9CCD-0251399D83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503F9B-47C0-4F22-B143-793FC0A4FB0A}" type="presOf" srcId="{9D4D96F1-5F28-40CE-BD45-BAAD3F3C77BC}" destId="{C1A9183B-B701-4347-9D7E-D9F1D8D6E65D}" srcOrd="0" destOrd="2" presId="urn:microsoft.com/office/officeart/2005/8/layout/chevron2"/>
    <dgm:cxn modelId="{95C15AAF-3B10-4D6B-9958-65D5D843CB34}" srcId="{F92B2EFA-88B4-449E-9CCD-0251399D835A}" destId="{D35D1E05-00D7-456C-8602-54CA1ACDEA9C}" srcOrd="1" destOrd="0" parTransId="{3FAE11A0-7E2D-4CFF-B7E7-661DA0450F28}" sibTransId="{BD195077-EDD7-46EE-AC93-8D86D7E35018}"/>
    <dgm:cxn modelId="{F1F386C1-2907-4011-8FAD-C93522C8F245}" type="presOf" srcId="{60E36626-B7BF-489B-ABD9-E0DDA91297C2}" destId="{7E0DAD0D-C1C1-4CEF-B7F6-B5F222E5F957}" srcOrd="0" destOrd="0" presId="urn:microsoft.com/office/officeart/2005/8/layout/chevron2"/>
    <dgm:cxn modelId="{907B3DD2-690F-4383-9629-859518879324}" type="presOf" srcId="{FCDCFED7-D7BF-4E38-A4BE-B7176617AFEB}" destId="{C1A9183B-B701-4347-9D7E-D9F1D8D6E65D}" srcOrd="0" destOrd="1" presId="urn:microsoft.com/office/officeart/2005/8/layout/chevron2"/>
    <dgm:cxn modelId="{CD281CEF-4AF8-470C-A0A6-F2BA42D8A1A5}" type="presOf" srcId="{F92B2EFA-88B4-449E-9CCD-0251399D835A}" destId="{274ECB61-00FB-4F62-9D5E-F090FE94538A}" srcOrd="0" destOrd="0" presId="urn:microsoft.com/office/officeart/2005/8/layout/chevron2"/>
    <dgm:cxn modelId="{0AA470F8-1008-4F4B-9AA1-44383A5F6E24}" type="presOf" srcId="{EBEDEE0A-F91C-4075-8897-A0CBA0F99535}" destId="{C1A9183B-B701-4347-9D7E-D9F1D8D6E65D}" srcOrd="0" destOrd="0" presId="urn:microsoft.com/office/officeart/2005/8/layout/chevron2"/>
    <dgm:cxn modelId="{FF3A04B3-5CD3-4CE2-B521-A6E6EDBEADBE}" type="presOf" srcId="{5860D892-EDFD-4304-84C4-3551707C5890}" destId="{FE3840AE-86BF-44BB-BA53-1DBB0F01ECA0}" srcOrd="0" destOrd="0" presId="urn:microsoft.com/office/officeart/2005/8/layout/chevron2"/>
    <dgm:cxn modelId="{59A37FD1-2DFE-4BA4-B4EA-FF8B61CAF429}" type="presOf" srcId="{7E693FFC-A032-4D2C-9DD4-1609FF5FD0DF}" destId="{7E0DAD0D-C1C1-4CEF-B7F6-B5F222E5F957}" srcOrd="0" destOrd="1" presId="urn:microsoft.com/office/officeart/2005/8/layout/chevron2"/>
    <dgm:cxn modelId="{D4EBA134-F1CF-4DEA-83E5-EC4E58A5C03B}" srcId="{2B785A2E-C568-4A69-BB47-2C3CE2AEB490}" destId="{9D4D96F1-5F28-40CE-BD45-BAAD3F3C77BC}" srcOrd="2" destOrd="0" parTransId="{6B09CA7B-E827-48FD-ADCE-B3DAEE8C9F6D}" sibTransId="{00345E46-CB09-40FC-AEA6-29556D44C3C3}"/>
    <dgm:cxn modelId="{35F53A03-8E6B-4504-802A-38360118A142}" type="presOf" srcId="{B403FE96-AEB3-4E96-A0C6-6F6777C3E54A}" destId="{422568B7-3674-48B9-923F-F140172E3AC9}" srcOrd="0" destOrd="2" presId="urn:microsoft.com/office/officeart/2005/8/layout/chevron2"/>
    <dgm:cxn modelId="{5296A1DC-0A83-4E5E-9CFE-9945AB054207}" srcId="{2B785A2E-C568-4A69-BB47-2C3CE2AEB490}" destId="{EBEDEE0A-F91C-4075-8897-A0CBA0F99535}" srcOrd="0" destOrd="0" parTransId="{18266C4B-7301-49CA-A9A6-848444FF6256}" sibTransId="{C4DA761C-CEB5-4F4D-8D10-8A8118F59CDA}"/>
    <dgm:cxn modelId="{F7452216-3BE9-46D6-A87F-8D92BFC456CB}" srcId="{5860D892-EDFD-4304-84C4-3551707C5890}" destId="{7E693FFC-A032-4D2C-9DD4-1609FF5FD0DF}" srcOrd="1" destOrd="0" parTransId="{A1347E2E-3070-495A-B49F-D5EF1D5DA42F}" sibTransId="{0F12DA21-280C-4491-8D4F-0D6C529B555A}"/>
    <dgm:cxn modelId="{C707D6BC-9472-4526-AE6D-D52694D0D0CE}" type="presOf" srcId="{301CCD17-21CD-4E59-A7CE-777DC5EE9DBB}" destId="{8D5932FB-2ACA-4A72-A69B-A3EFB0BD6801}" srcOrd="0" destOrd="0" presId="urn:microsoft.com/office/officeart/2005/8/layout/chevron2"/>
    <dgm:cxn modelId="{FEB74253-BF63-4973-8CFE-9EE147C50CD9}" srcId="{301CCD17-21CD-4E59-A7CE-777DC5EE9DBB}" destId="{F92B2EFA-88B4-449E-9CCD-0251399D835A}" srcOrd="2" destOrd="0" parTransId="{5FF269DC-B053-443C-8F72-655828785FD6}" sibTransId="{0AE8703C-ACD4-49F1-ADA0-3752D2C5FE4B}"/>
    <dgm:cxn modelId="{2ED06078-2051-4605-8B0B-8475FAB5A549}" srcId="{F92B2EFA-88B4-449E-9CCD-0251399D835A}" destId="{B403FE96-AEB3-4E96-A0C6-6F6777C3E54A}" srcOrd="2" destOrd="0" parTransId="{F69389BE-55A3-404C-ABAC-0E89A502A3FC}" sibTransId="{36AEC280-B815-4DB0-B780-09F1043BC7E2}"/>
    <dgm:cxn modelId="{88F24941-3EE4-4260-9E4F-FB8B67F9D9ED}" srcId="{5860D892-EDFD-4304-84C4-3551707C5890}" destId="{60E36626-B7BF-489B-ABD9-E0DDA91297C2}" srcOrd="0" destOrd="0" parTransId="{CF4F75FD-1861-4DFE-AEA2-477518420B73}" sibTransId="{74B59455-5A82-4F7E-BF3D-AEA5B95781D2}"/>
    <dgm:cxn modelId="{C8456734-9182-4BCD-AB93-43B968C18480}" srcId="{301CCD17-21CD-4E59-A7CE-777DC5EE9DBB}" destId="{5860D892-EDFD-4304-84C4-3551707C5890}" srcOrd="0" destOrd="0" parTransId="{F302E0AD-061B-4159-BEBE-A580417883CD}" sibTransId="{3BA9F2DC-4E66-411F-8EC5-4DD6CB622C39}"/>
    <dgm:cxn modelId="{96A198B6-4891-4D9E-8279-6C06FC8EF3A8}" srcId="{301CCD17-21CD-4E59-A7CE-777DC5EE9DBB}" destId="{2B785A2E-C568-4A69-BB47-2C3CE2AEB490}" srcOrd="1" destOrd="0" parTransId="{CC87C1B0-9577-43D4-B385-2806EB864281}" sibTransId="{944ABEF9-8439-4DE2-AAE0-3CB12F21C87B}"/>
    <dgm:cxn modelId="{3BF78B3A-91B7-4223-91A5-56E60589DE6F}" srcId="{F92B2EFA-88B4-449E-9CCD-0251399D835A}" destId="{2C8D4A9E-CDA0-4463-B76E-5406FF088625}" srcOrd="0" destOrd="0" parTransId="{5496FC61-49A5-4B6B-8EDF-5B6FF5F2BD15}" sibTransId="{F6966CB3-9F7F-4BE5-ABD0-929854F7DC32}"/>
    <dgm:cxn modelId="{C3120878-3C39-4B4B-9842-0DFC5B50258A}" type="presOf" srcId="{2C8D4A9E-CDA0-4463-B76E-5406FF088625}" destId="{422568B7-3674-48B9-923F-F140172E3AC9}" srcOrd="0" destOrd="0" presId="urn:microsoft.com/office/officeart/2005/8/layout/chevron2"/>
    <dgm:cxn modelId="{850688D4-15FD-4756-A884-B720DCF1E8F3}" type="presOf" srcId="{D35D1E05-00D7-456C-8602-54CA1ACDEA9C}" destId="{422568B7-3674-48B9-923F-F140172E3AC9}" srcOrd="0" destOrd="1" presId="urn:microsoft.com/office/officeart/2005/8/layout/chevron2"/>
    <dgm:cxn modelId="{EFC85461-1721-49AE-B3AB-95A2BC4AA009}" srcId="{2B785A2E-C568-4A69-BB47-2C3CE2AEB490}" destId="{FCDCFED7-D7BF-4E38-A4BE-B7176617AFEB}" srcOrd="1" destOrd="0" parTransId="{1792E0CD-9CC4-41C1-A254-0CE6011DD720}" sibTransId="{EF4F44C7-944F-4462-A3E7-898EAB04D7F1}"/>
    <dgm:cxn modelId="{ED42090B-D7F9-43AE-8405-FC832B7F6B9A}" type="presOf" srcId="{2B785A2E-C568-4A69-BB47-2C3CE2AEB490}" destId="{B5182948-55A5-42DA-B077-CA23F4686D45}" srcOrd="0" destOrd="0" presId="urn:microsoft.com/office/officeart/2005/8/layout/chevron2"/>
    <dgm:cxn modelId="{F09164D5-456B-4A98-82BF-3E6C53F5FDA1}" type="presParOf" srcId="{8D5932FB-2ACA-4A72-A69B-A3EFB0BD6801}" destId="{C55C13F5-59CC-4B4B-B507-962F74E9B871}" srcOrd="0" destOrd="0" presId="urn:microsoft.com/office/officeart/2005/8/layout/chevron2"/>
    <dgm:cxn modelId="{C838F613-2EB3-47A4-8E0E-66997CAADCE5}" type="presParOf" srcId="{C55C13F5-59CC-4B4B-B507-962F74E9B871}" destId="{FE3840AE-86BF-44BB-BA53-1DBB0F01ECA0}" srcOrd="0" destOrd="0" presId="urn:microsoft.com/office/officeart/2005/8/layout/chevron2"/>
    <dgm:cxn modelId="{B620CDA9-B543-4E93-B3E2-D22F235C8BA8}" type="presParOf" srcId="{C55C13F5-59CC-4B4B-B507-962F74E9B871}" destId="{7E0DAD0D-C1C1-4CEF-B7F6-B5F222E5F957}" srcOrd="1" destOrd="0" presId="urn:microsoft.com/office/officeart/2005/8/layout/chevron2"/>
    <dgm:cxn modelId="{37CF2F11-4CA3-4CD0-B865-6BC62375F0F1}" type="presParOf" srcId="{8D5932FB-2ACA-4A72-A69B-A3EFB0BD6801}" destId="{0D1B075E-B75D-436E-A1FA-F44EAA85D1DE}" srcOrd="1" destOrd="0" presId="urn:microsoft.com/office/officeart/2005/8/layout/chevron2"/>
    <dgm:cxn modelId="{377C6455-CBAD-4F6C-B6DA-B293E387CC81}" type="presParOf" srcId="{8D5932FB-2ACA-4A72-A69B-A3EFB0BD6801}" destId="{10E8C1D6-C27A-4042-A324-4474047E99F8}" srcOrd="2" destOrd="0" presId="urn:microsoft.com/office/officeart/2005/8/layout/chevron2"/>
    <dgm:cxn modelId="{A88B6B77-D2B2-4DBC-8E42-5A06C421E263}" type="presParOf" srcId="{10E8C1D6-C27A-4042-A324-4474047E99F8}" destId="{B5182948-55A5-42DA-B077-CA23F4686D45}" srcOrd="0" destOrd="0" presId="urn:microsoft.com/office/officeart/2005/8/layout/chevron2"/>
    <dgm:cxn modelId="{E36F491B-0F32-44E4-A35B-00113A118C93}" type="presParOf" srcId="{10E8C1D6-C27A-4042-A324-4474047E99F8}" destId="{C1A9183B-B701-4347-9D7E-D9F1D8D6E65D}" srcOrd="1" destOrd="0" presId="urn:microsoft.com/office/officeart/2005/8/layout/chevron2"/>
    <dgm:cxn modelId="{EAC2CEF5-9797-4343-A79A-71C4CD0D4851}" type="presParOf" srcId="{8D5932FB-2ACA-4A72-A69B-A3EFB0BD6801}" destId="{419BA5D4-B5B8-40CA-9BE8-BD6478FB1745}" srcOrd="3" destOrd="0" presId="urn:microsoft.com/office/officeart/2005/8/layout/chevron2"/>
    <dgm:cxn modelId="{B05E6CB2-6509-4DFB-910B-4DBAD4D0B6E8}" type="presParOf" srcId="{8D5932FB-2ACA-4A72-A69B-A3EFB0BD6801}" destId="{047B0FF5-9D08-42CD-A4DE-3692CDE5BC8D}" srcOrd="4" destOrd="0" presId="urn:microsoft.com/office/officeart/2005/8/layout/chevron2"/>
    <dgm:cxn modelId="{D11AA67D-97B2-4F2B-998D-004BBC92C04E}" type="presParOf" srcId="{047B0FF5-9D08-42CD-A4DE-3692CDE5BC8D}" destId="{274ECB61-00FB-4F62-9D5E-F090FE94538A}" srcOrd="0" destOrd="0" presId="urn:microsoft.com/office/officeart/2005/8/layout/chevron2"/>
    <dgm:cxn modelId="{41300219-A025-4DD2-B23E-303D99E80CF6}" type="presParOf" srcId="{047B0FF5-9D08-42CD-A4DE-3692CDE5BC8D}" destId="{422568B7-3674-48B9-923F-F140172E3AC9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68B548-68F8-4379-A564-CA28B95E63E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D55F35C-3D1D-41B7-8095-BB8ED611A466}">
      <dgm:prSet phldrT="[Текст]"/>
      <dgm:spPr/>
      <dgm:t>
        <a:bodyPr/>
        <a:lstStyle/>
        <a:p>
          <a:r>
            <a:rPr lang="uk-UA" dirty="0" smtClean="0"/>
            <a:t>Нові інструменти</a:t>
          </a:r>
          <a:endParaRPr lang="ru-RU" dirty="0"/>
        </a:p>
      </dgm:t>
    </dgm:pt>
    <dgm:pt modelId="{BBF3BBCC-0D38-47F6-B234-7BD99A5DC943}" type="parTrans" cxnId="{066A3F5E-F7F0-44DC-951E-34B0338821EF}">
      <dgm:prSet/>
      <dgm:spPr/>
      <dgm:t>
        <a:bodyPr/>
        <a:lstStyle/>
        <a:p>
          <a:endParaRPr lang="ru-RU"/>
        </a:p>
      </dgm:t>
    </dgm:pt>
    <dgm:pt modelId="{2A0B0064-F58B-4FF6-B700-3070D1AF26E7}" type="sibTrans" cxnId="{066A3F5E-F7F0-44DC-951E-34B0338821EF}">
      <dgm:prSet/>
      <dgm:spPr/>
      <dgm:t>
        <a:bodyPr/>
        <a:lstStyle/>
        <a:p>
          <a:endParaRPr lang="ru-RU"/>
        </a:p>
      </dgm:t>
    </dgm:pt>
    <dgm:pt modelId="{BED59055-CE8C-4557-8093-482AE42F2906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Комп'ютери, </a:t>
          </a:r>
          <a:r>
            <a:rPr lang="uk-UA" dirty="0" err="1" smtClean="0">
              <a:solidFill>
                <a:schemeClr val="bg2">
                  <a:lumMod val="25000"/>
                </a:schemeClr>
              </a:solidFill>
            </a:rPr>
            <a:t>нетбуки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53133899-9974-43BE-8E24-F63BDB8780D8}" type="parTrans" cxnId="{87091E2E-8DED-4436-B828-55055A1CBE33}">
      <dgm:prSet/>
      <dgm:spPr/>
      <dgm:t>
        <a:bodyPr/>
        <a:lstStyle/>
        <a:p>
          <a:endParaRPr lang="ru-RU"/>
        </a:p>
      </dgm:t>
    </dgm:pt>
    <dgm:pt modelId="{198DBCBD-0C4B-47AB-9325-333D61872AB1}" type="sibTrans" cxnId="{87091E2E-8DED-4436-B828-55055A1CBE33}">
      <dgm:prSet/>
      <dgm:spPr/>
      <dgm:t>
        <a:bodyPr/>
        <a:lstStyle/>
        <a:p>
          <a:endParaRPr lang="ru-RU"/>
        </a:p>
      </dgm:t>
    </dgm:pt>
    <dgm:pt modelId="{4385882A-B948-4A84-AE2B-5DC7FDF24E88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Планшети, телефони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8F4CAC5F-F4C2-4E90-827A-0F58659CA5C9}" type="parTrans" cxnId="{60B0446B-5DFB-4903-BB76-7A284BBDD7B7}">
      <dgm:prSet/>
      <dgm:spPr/>
      <dgm:t>
        <a:bodyPr/>
        <a:lstStyle/>
        <a:p>
          <a:endParaRPr lang="ru-RU"/>
        </a:p>
      </dgm:t>
    </dgm:pt>
    <dgm:pt modelId="{C0A3E57A-E4FB-4A09-8882-9C88D4DB9A24}" type="sibTrans" cxnId="{60B0446B-5DFB-4903-BB76-7A284BBDD7B7}">
      <dgm:prSet/>
      <dgm:spPr/>
      <dgm:t>
        <a:bodyPr/>
        <a:lstStyle/>
        <a:p>
          <a:endParaRPr lang="ru-RU"/>
        </a:p>
      </dgm:t>
    </dgm:pt>
    <dgm:pt modelId="{0C17A09F-EC7E-45F4-A3B2-7C57A300A377}">
      <dgm:prSet phldrT="[Текст]"/>
      <dgm:spPr/>
      <dgm:t>
        <a:bodyPr/>
        <a:lstStyle/>
        <a:p>
          <a:r>
            <a:rPr lang="uk-UA" dirty="0" smtClean="0"/>
            <a:t>Нова комунікація</a:t>
          </a:r>
          <a:endParaRPr lang="ru-RU" dirty="0"/>
        </a:p>
      </dgm:t>
    </dgm:pt>
    <dgm:pt modelId="{DE02A968-1356-41C4-BF13-2DFD07CE99BA}" type="parTrans" cxnId="{9542DA02-841A-45B0-85C1-7A482CFBF1EA}">
      <dgm:prSet/>
      <dgm:spPr/>
      <dgm:t>
        <a:bodyPr/>
        <a:lstStyle/>
        <a:p>
          <a:endParaRPr lang="ru-RU"/>
        </a:p>
      </dgm:t>
    </dgm:pt>
    <dgm:pt modelId="{0950EB5A-CFD7-4FC8-8864-6DBF7580C47A}" type="sibTrans" cxnId="{9542DA02-841A-45B0-85C1-7A482CFBF1EA}">
      <dgm:prSet/>
      <dgm:spPr/>
      <dgm:t>
        <a:bodyPr/>
        <a:lstStyle/>
        <a:p>
          <a:endParaRPr lang="ru-RU"/>
        </a:p>
      </dgm:t>
    </dgm:pt>
    <dgm:pt modelId="{74837ACA-59A1-44FF-9CF9-F57B75627C48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Сайти. </a:t>
          </a:r>
          <a:r>
            <a:rPr lang="uk-UA" dirty="0" err="1" smtClean="0">
              <a:solidFill>
                <a:schemeClr val="bg2">
                  <a:lumMod val="25000"/>
                </a:schemeClr>
              </a:solidFill>
            </a:rPr>
            <a:t>блоги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AE612F21-E69D-4BF2-93DA-97F9E70B1C1A}" type="parTrans" cxnId="{C7398E72-C169-4526-966B-8A2709432B09}">
      <dgm:prSet/>
      <dgm:spPr/>
      <dgm:t>
        <a:bodyPr/>
        <a:lstStyle/>
        <a:p>
          <a:endParaRPr lang="ru-RU"/>
        </a:p>
      </dgm:t>
    </dgm:pt>
    <dgm:pt modelId="{FE0E5F49-E4E5-4664-B9E5-64399B7506EA}" type="sibTrans" cxnId="{C7398E72-C169-4526-966B-8A2709432B09}">
      <dgm:prSet/>
      <dgm:spPr/>
      <dgm:t>
        <a:bodyPr/>
        <a:lstStyle/>
        <a:p>
          <a:endParaRPr lang="ru-RU"/>
        </a:p>
      </dgm:t>
    </dgm:pt>
    <dgm:pt modelId="{C2B738BC-62A4-4D8D-8173-F0853B71E0EC}">
      <dgm:prSet phldrT="[Текст]"/>
      <dgm:spPr/>
      <dgm:t>
        <a:bodyPr/>
        <a:lstStyle/>
        <a:p>
          <a:r>
            <a:rPr lang="uk-UA" dirty="0" err="1" smtClean="0">
              <a:solidFill>
                <a:schemeClr val="bg2">
                  <a:lumMod val="25000"/>
                </a:schemeClr>
              </a:solidFill>
            </a:rPr>
            <a:t>Соцмережі</a:t>
          </a:r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 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2CF3B9D1-3655-4F32-BEAB-469278AACC00}" type="parTrans" cxnId="{F08B3B8A-BE7E-4FC8-8660-6125B7C50912}">
      <dgm:prSet/>
      <dgm:spPr/>
      <dgm:t>
        <a:bodyPr/>
        <a:lstStyle/>
        <a:p>
          <a:endParaRPr lang="ru-RU"/>
        </a:p>
      </dgm:t>
    </dgm:pt>
    <dgm:pt modelId="{FAB2036D-FB5F-4942-AB11-A079906C4FC3}" type="sibTrans" cxnId="{F08B3B8A-BE7E-4FC8-8660-6125B7C50912}">
      <dgm:prSet/>
      <dgm:spPr/>
      <dgm:t>
        <a:bodyPr/>
        <a:lstStyle/>
        <a:p>
          <a:endParaRPr lang="ru-RU"/>
        </a:p>
      </dgm:t>
    </dgm:pt>
    <dgm:pt modelId="{965B1CFD-3256-4C30-A17C-D5B27BDFC8D4}">
      <dgm:prSet phldrT="[Текст]"/>
      <dgm:spPr/>
      <dgm:t>
        <a:bodyPr/>
        <a:lstStyle/>
        <a:p>
          <a:r>
            <a:rPr lang="uk-UA" dirty="0" smtClean="0"/>
            <a:t>Нові можливості організації навчального процесу</a:t>
          </a:r>
          <a:endParaRPr lang="ru-RU" dirty="0"/>
        </a:p>
      </dgm:t>
    </dgm:pt>
    <dgm:pt modelId="{C77CF166-2E27-405F-A69D-38547B620188}" type="parTrans" cxnId="{36ADB6CA-5E44-48B8-84DF-42ED35F9EF0E}">
      <dgm:prSet/>
      <dgm:spPr/>
      <dgm:t>
        <a:bodyPr/>
        <a:lstStyle/>
        <a:p>
          <a:endParaRPr lang="ru-RU"/>
        </a:p>
      </dgm:t>
    </dgm:pt>
    <dgm:pt modelId="{C069D799-7D2E-42D9-8A3A-A02005701CE1}" type="sibTrans" cxnId="{36ADB6CA-5E44-48B8-84DF-42ED35F9EF0E}">
      <dgm:prSet/>
      <dgm:spPr/>
      <dgm:t>
        <a:bodyPr/>
        <a:lstStyle/>
        <a:p>
          <a:endParaRPr lang="ru-RU"/>
        </a:p>
      </dgm:t>
    </dgm:pt>
    <dgm:pt modelId="{91B646DB-049C-4D2C-9C64-D9F21944D5D7}">
      <dgm:prSet phldrT="[Текст]"/>
      <dgm:spPr/>
      <dgm:t>
        <a:bodyPr/>
        <a:lstStyle/>
        <a:p>
          <a:r>
            <a:rPr lang="uk-UA" dirty="0" err="1" smtClean="0">
              <a:solidFill>
                <a:schemeClr val="bg2">
                  <a:lumMod val="25000"/>
                </a:schemeClr>
              </a:solidFill>
            </a:rPr>
            <a:t>Медіаграмотність</a:t>
          </a:r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 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8372434A-1BA3-45E2-B5D4-4CD6F9069D30}" type="parTrans" cxnId="{1D6E5193-230C-4459-8E6F-722AFF4292EE}">
      <dgm:prSet/>
      <dgm:spPr/>
      <dgm:t>
        <a:bodyPr/>
        <a:lstStyle/>
        <a:p>
          <a:endParaRPr lang="ru-RU"/>
        </a:p>
      </dgm:t>
    </dgm:pt>
    <dgm:pt modelId="{13853523-BA9E-4128-8782-A32526F8066C}" type="sibTrans" cxnId="{1D6E5193-230C-4459-8E6F-722AFF4292EE}">
      <dgm:prSet/>
      <dgm:spPr/>
      <dgm:t>
        <a:bodyPr/>
        <a:lstStyle/>
        <a:p>
          <a:endParaRPr lang="ru-RU"/>
        </a:p>
      </dgm:t>
    </dgm:pt>
    <dgm:pt modelId="{3F2E2A48-E3B9-4899-BCF1-DCF158612E27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</a:rPr>
            <a:t>Критичне мислення</a:t>
          </a:r>
          <a:endParaRPr lang="ru-RU" dirty="0">
            <a:solidFill>
              <a:schemeClr val="bg2">
                <a:lumMod val="25000"/>
              </a:schemeClr>
            </a:solidFill>
          </a:endParaRPr>
        </a:p>
      </dgm:t>
    </dgm:pt>
    <dgm:pt modelId="{02F6DC65-2F93-4F30-A9D5-A61CC725517C}" type="parTrans" cxnId="{FBD8AC9A-DAFE-4DEC-9D31-079BD8B33FB7}">
      <dgm:prSet/>
      <dgm:spPr/>
      <dgm:t>
        <a:bodyPr/>
        <a:lstStyle/>
        <a:p>
          <a:endParaRPr lang="ru-RU"/>
        </a:p>
      </dgm:t>
    </dgm:pt>
    <dgm:pt modelId="{882208CF-FBC4-49CA-9387-A6FD9C139F08}" type="sibTrans" cxnId="{FBD8AC9A-DAFE-4DEC-9D31-079BD8B33FB7}">
      <dgm:prSet/>
      <dgm:spPr/>
      <dgm:t>
        <a:bodyPr/>
        <a:lstStyle/>
        <a:p>
          <a:endParaRPr lang="ru-RU"/>
        </a:p>
      </dgm:t>
    </dgm:pt>
    <dgm:pt modelId="{B8E64082-F895-40A8-B02D-DD98E2F1D213}" type="pres">
      <dgm:prSet presAssocID="{5268B548-68F8-4379-A564-CA28B95E63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8C4C89-A6B1-403A-AE75-19D2234D7B69}" type="pres">
      <dgm:prSet presAssocID="{0D55F35C-3D1D-41B7-8095-BB8ED611A46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1F791-1A70-41F4-B752-2E6E485EDCC8}" type="pres">
      <dgm:prSet presAssocID="{0D55F35C-3D1D-41B7-8095-BB8ED611A46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D12AD-522D-4354-BEA3-2044FDC67A9F}" type="pres">
      <dgm:prSet presAssocID="{0C17A09F-EC7E-45F4-A3B2-7C57A300A37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974AEE-5EEE-4025-80A4-4EDCD9C7B8A5}" type="pres">
      <dgm:prSet presAssocID="{0C17A09F-EC7E-45F4-A3B2-7C57A300A377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C0A2C-7CE8-43A1-94D1-405826200FED}" type="pres">
      <dgm:prSet presAssocID="{965B1CFD-3256-4C30-A17C-D5B27BDFC8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A12F7-2AF0-41BF-9C2F-D56868D376BA}" type="pres">
      <dgm:prSet presAssocID="{965B1CFD-3256-4C30-A17C-D5B27BDFC8D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81B73A-8B31-47E5-8E9C-0845DA67A365}" type="presOf" srcId="{0D55F35C-3D1D-41B7-8095-BB8ED611A466}" destId="{068C4C89-A6B1-403A-AE75-19D2234D7B69}" srcOrd="0" destOrd="0" presId="urn:microsoft.com/office/officeart/2005/8/layout/vList2"/>
    <dgm:cxn modelId="{1D6E5193-230C-4459-8E6F-722AFF4292EE}" srcId="{965B1CFD-3256-4C30-A17C-D5B27BDFC8D4}" destId="{91B646DB-049C-4D2C-9C64-D9F21944D5D7}" srcOrd="0" destOrd="0" parTransId="{8372434A-1BA3-45E2-B5D4-4CD6F9069D30}" sibTransId="{13853523-BA9E-4128-8782-A32526F8066C}"/>
    <dgm:cxn modelId="{60B0446B-5DFB-4903-BB76-7A284BBDD7B7}" srcId="{0D55F35C-3D1D-41B7-8095-BB8ED611A466}" destId="{4385882A-B948-4A84-AE2B-5DC7FDF24E88}" srcOrd="1" destOrd="0" parTransId="{8F4CAC5F-F4C2-4E90-827A-0F58659CA5C9}" sibTransId="{C0A3E57A-E4FB-4A09-8882-9C88D4DB9A24}"/>
    <dgm:cxn modelId="{A18DA607-A640-42D6-B23A-C22EA490CB02}" type="presOf" srcId="{965B1CFD-3256-4C30-A17C-D5B27BDFC8D4}" destId="{869C0A2C-7CE8-43A1-94D1-405826200FED}" srcOrd="0" destOrd="0" presId="urn:microsoft.com/office/officeart/2005/8/layout/vList2"/>
    <dgm:cxn modelId="{EFF0CC19-A3D6-4A73-8517-F31461296747}" type="presOf" srcId="{3F2E2A48-E3B9-4899-BCF1-DCF158612E27}" destId="{BA9A12F7-2AF0-41BF-9C2F-D56868D376BA}" srcOrd="0" destOrd="1" presId="urn:microsoft.com/office/officeart/2005/8/layout/vList2"/>
    <dgm:cxn modelId="{9542DA02-841A-45B0-85C1-7A482CFBF1EA}" srcId="{5268B548-68F8-4379-A564-CA28B95E63E2}" destId="{0C17A09F-EC7E-45F4-A3B2-7C57A300A377}" srcOrd="1" destOrd="0" parTransId="{DE02A968-1356-41C4-BF13-2DFD07CE99BA}" sibTransId="{0950EB5A-CFD7-4FC8-8864-6DBF7580C47A}"/>
    <dgm:cxn modelId="{51382F76-3912-4528-9282-F1E463F2E6E6}" type="presOf" srcId="{74837ACA-59A1-44FF-9CF9-F57B75627C48}" destId="{AB974AEE-5EEE-4025-80A4-4EDCD9C7B8A5}" srcOrd="0" destOrd="0" presId="urn:microsoft.com/office/officeart/2005/8/layout/vList2"/>
    <dgm:cxn modelId="{59080A4D-4F87-4095-8DC7-37B3CA48B28B}" type="presOf" srcId="{91B646DB-049C-4D2C-9C64-D9F21944D5D7}" destId="{BA9A12F7-2AF0-41BF-9C2F-D56868D376BA}" srcOrd="0" destOrd="0" presId="urn:microsoft.com/office/officeart/2005/8/layout/vList2"/>
    <dgm:cxn modelId="{1DC87D0F-5988-4122-949F-9B2E28B2FBED}" type="presOf" srcId="{5268B548-68F8-4379-A564-CA28B95E63E2}" destId="{B8E64082-F895-40A8-B02D-DD98E2F1D213}" srcOrd="0" destOrd="0" presId="urn:microsoft.com/office/officeart/2005/8/layout/vList2"/>
    <dgm:cxn modelId="{FBD8AC9A-DAFE-4DEC-9D31-079BD8B33FB7}" srcId="{965B1CFD-3256-4C30-A17C-D5B27BDFC8D4}" destId="{3F2E2A48-E3B9-4899-BCF1-DCF158612E27}" srcOrd="1" destOrd="0" parTransId="{02F6DC65-2F93-4F30-A9D5-A61CC725517C}" sibTransId="{882208CF-FBC4-49CA-9387-A6FD9C139F08}"/>
    <dgm:cxn modelId="{C7398E72-C169-4526-966B-8A2709432B09}" srcId="{0C17A09F-EC7E-45F4-A3B2-7C57A300A377}" destId="{74837ACA-59A1-44FF-9CF9-F57B75627C48}" srcOrd="0" destOrd="0" parTransId="{AE612F21-E69D-4BF2-93DA-97F9E70B1C1A}" sibTransId="{FE0E5F49-E4E5-4664-B9E5-64399B7506EA}"/>
    <dgm:cxn modelId="{B13FDE02-431F-4076-9D06-0E1AE027CBD7}" type="presOf" srcId="{C2B738BC-62A4-4D8D-8173-F0853B71E0EC}" destId="{AB974AEE-5EEE-4025-80A4-4EDCD9C7B8A5}" srcOrd="0" destOrd="1" presId="urn:microsoft.com/office/officeart/2005/8/layout/vList2"/>
    <dgm:cxn modelId="{36ADB6CA-5E44-48B8-84DF-42ED35F9EF0E}" srcId="{5268B548-68F8-4379-A564-CA28B95E63E2}" destId="{965B1CFD-3256-4C30-A17C-D5B27BDFC8D4}" srcOrd="2" destOrd="0" parTransId="{C77CF166-2E27-405F-A69D-38547B620188}" sibTransId="{C069D799-7D2E-42D9-8A3A-A02005701CE1}"/>
    <dgm:cxn modelId="{2BFFBCFB-C563-4671-937A-E8A53E534A6D}" type="presOf" srcId="{0C17A09F-EC7E-45F4-A3B2-7C57A300A377}" destId="{C9AD12AD-522D-4354-BEA3-2044FDC67A9F}" srcOrd="0" destOrd="0" presId="urn:microsoft.com/office/officeart/2005/8/layout/vList2"/>
    <dgm:cxn modelId="{3A131426-770E-4109-BD27-047CD728DBD6}" type="presOf" srcId="{BED59055-CE8C-4557-8093-482AE42F2906}" destId="{89B1F791-1A70-41F4-B752-2E6E485EDCC8}" srcOrd="0" destOrd="0" presId="urn:microsoft.com/office/officeart/2005/8/layout/vList2"/>
    <dgm:cxn modelId="{E333F85C-F4FA-4951-AED6-596BAC25D6F0}" type="presOf" srcId="{4385882A-B948-4A84-AE2B-5DC7FDF24E88}" destId="{89B1F791-1A70-41F4-B752-2E6E485EDCC8}" srcOrd="0" destOrd="1" presId="urn:microsoft.com/office/officeart/2005/8/layout/vList2"/>
    <dgm:cxn modelId="{066A3F5E-F7F0-44DC-951E-34B0338821EF}" srcId="{5268B548-68F8-4379-A564-CA28B95E63E2}" destId="{0D55F35C-3D1D-41B7-8095-BB8ED611A466}" srcOrd="0" destOrd="0" parTransId="{BBF3BBCC-0D38-47F6-B234-7BD99A5DC943}" sibTransId="{2A0B0064-F58B-4FF6-B700-3070D1AF26E7}"/>
    <dgm:cxn modelId="{F08B3B8A-BE7E-4FC8-8660-6125B7C50912}" srcId="{0C17A09F-EC7E-45F4-A3B2-7C57A300A377}" destId="{C2B738BC-62A4-4D8D-8173-F0853B71E0EC}" srcOrd="1" destOrd="0" parTransId="{2CF3B9D1-3655-4F32-BEAB-469278AACC00}" sibTransId="{FAB2036D-FB5F-4942-AB11-A079906C4FC3}"/>
    <dgm:cxn modelId="{87091E2E-8DED-4436-B828-55055A1CBE33}" srcId="{0D55F35C-3D1D-41B7-8095-BB8ED611A466}" destId="{BED59055-CE8C-4557-8093-482AE42F2906}" srcOrd="0" destOrd="0" parTransId="{53133899-9974-43BE-8E24-F63BDB8780D8}" sibTransId="{198DBCBD-0C4B-47AB-9325-333D61872AB1}"/>
    <dgm:cxn modelId="{A72704BD-35C3-4363-B3D3-D9C59507A25C}" type="presParOf" srcId="{B8E64082-F895-40A8-B02D-DD98E2F1D213}" destId="{068C4C89-A6B1-403A-AE75-19D2234D7B69}" srcOrd="0" destOrd="0" presId="urn:microsoft.com/office/officeart/2005/8/layout/vList2"/>
    <dgm:cxn modelId="{53596621-1AD7-471F-BE38-B5649AB0783A}" type="presParOf" srcId="{B8E64082-F895-40A8-B02D-DD98E2F1D213}" destId="{89B1F791-1A70-41F4-B752-2E6E485EDCC8}" srcOrd="1" destOrd="0" presId="urn:microsoft.com/office/officeart/2005/8/layout/vList2"/>
    <dgm:cxn modelId="{F0DD54D3-09A7-4EE3-A7C7-303AF0ACA34E}" type="presParOf" srcId="{B8E64082-F895-40A8-B02D-DD98E2F1D213}" destId="{C9AD12AD-522D-4354-BEA3-2044FDC67A9F}" srcOrd="2" destOrd="0" presId="urn:microsoft.com/office/officeart/2005/8/layout/vList2"/>
    <dgm:cxn modelId="{36E69052-3CEA-42F9-899A-5F1ECDD74113}" type="presParOf" srcId="{B8E64082-F895-40A8-B02D-DD98E2F1D213}" destId="{AB974AEE-5EEE-4025-80A4-4EDCD9C7B8A5}" srcOrd="3" destOrd="0" presId="urn:microsoft.com/office/officeart/2005/8/layout/vList2"/>
    <dgm:cxn modelId="{D91FD087-F317-4AB1-A626-B864DBB6EC8E}" type="presParOf" srcId="{B8E64082-F895-40A8-B02D-DD98E2F1D213}" destId="{869C0A2C-7CE8-43A1-94D1-405826200FED}" srcOrd="4" destOrd="0" presId="urn:microsoft.com/office/officeart/2005/8/layout/vList2"/>
    <dgm:cxn modelId="{CCB12B27-4DBE-46D8-9BBE-959C74657A4F}" type="presParOf" srcId="{B8E64082-F895-40A8-B02D-DD98E2F1D213}" destId="{BA9A12F7-2AF0-41BF-9C2F-D56868D376BA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DEE89A-E819-4ADB-B2C6-54FE568D0D94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</dgm:pt>
    <dgm:pt modelId="{C1B6408E-9D78-4ADE-8BEC-DC36008DA340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Базові навички</a:t>
          </a:r>
          <a:endParaRPr lang="ru-RU" dirty="0"/>
        </a:p>
      </dgm:t>
    </dgm:pt>
    <dgm:pt modelId="{D6D42E16-D98F-4B82-A098-D2C98F778E6F}" type="parTrans" cxnId="{F6906545-0D60-4005-AF5C-268E4B9EB038}">
      <dgm:prSet/>
      <dgm:spPr/>
      <dgm:t>
        <a:bodyPr/>
        <a:lstStyle/>
        <a:p>
          <a:endParaRPr lang="ru-RU"/>
        </a:p>
      </dgm:t>
    </dgm:pt>
    <dgm:pt modelId="{15D78EB5-6608-4E55-B5D6-E460DBECE722}" type="sibTrans" cxnId="{F6906545-0D60-4005-AF5C-268E4B9EB038}">
      <dgm:prSet/>
      <dgm:spPr/>
      <dgm:t>
        <a:bodyPr/>
        <a:lstStyle/>
        <a:p>
          <a:endParaRPr lang="ru-RU"/>
        </a:p>
      </dgm:t>
    </dgm:pt>
    <dgm:pt modelId="{D70F8EA7-05A0-4A3C-A674-BDD3B27683A9}">
      <dgm:prSet phldrT="[Текст]" custT="1"/>
      <dgm:spPr/>
      <dgm:t>
        <a:bodyPr/>
        <a:lstStyle/>
        <a:p>
          <a:pPr rtl="0"/>
          <a:r>
            <a:rPr lang="ru" sz="3200" dirty="0" smtClean="0"/>
            <a:t>Технологія і к</a:t>
          </a:r>
          <a:r>
            <a:rPr lang="ru" sz="3200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ультура використан</a:t>
          </a:r>
          <a:r>
            <a:rPr lang="ru" sz="2900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ня</a:t>
          </a:r>
          <a:endParaRPr lang="ru-RU" sz="2900" dirty="0"/>
        </a:p>
      </dgm:t>
    </dgm:pt>
    <dgm:pt modelId="{38FE0A85-FB37-4CBC-BDFA-DF2CF28D6303}" type="parTrans" cxnId="{E63C02AB-19D8-45F8-93B8-20DA9F473F4A}">
      <dgm:prSet/>
      <dgm:spPr/>
      <dgm:t>
        <a:bodyPr/>
        <a:lstStyle/>
        <a:p>
          <a:endParaRPr lang="ru-RU"/>
        </a:p>
      </dgm:t>
    </dgm:pt>
    <dgm:pt modelId="{6DF34D11-C8A1-421D-8599-C820CFD8ACFB}" type="sibTrans" cxnId="{E63C02AB-19D8-45F8-93B8-20DA9F473F4A}">
      <dgm:prSet/>
      <dgm:spPr/>
      <dgm:t>
        <a:bodyPr/>
        <a:lstStyle/>
        <a:p>
          <a:endParaRPr lang="ru-RU"/>
        </a:p>
      </dgm:t>
    </dgm:pt>
    <dgm:pt modelId="{56281270-8D16-4789-9FDC-953ABC335FE7}" type="pres">
      <dgm:prSet presAssocID="{27DEE89A-E819-4ADB-B2C6-54FE568D0D94}" presName="CompostProcess" presStyleCnt="0">
        <dgm:presLayoutVars>
          <dgm:dir/>
          <dgm:resizeHandles val="exact"/>
        </dgm:presLayoutVars>
      </dgm:prSet>
      <dgm:spPr/>
    </dgm:pt>
    <dgm:pt modelId="{17B0D34E-88D5-44C9-A481-D41D68F94D2B}" type="pres">
      <dgm:prSet presAssocID="{27DEE89A-E819-4ADB-B2C6-54FE568D0D94}" presName="arrow" presStyleLbl="bgShp" presStyleIdx="0" presStyleCnt="1" custLinFactNeighborX="20451" custLinFactNeighborY="-94288"/>
      <dgm:spPr/>
    </dgm:pt>
    <dgm:pt modelId="{089AD81B-1F8C-4A70-ACF6-FA731532B6C5}" type="pres">
      <dgm:prSet presAssocID="{27DEE89A-E819-4ADB-B2C6-54FE568D0D94}" presName="linearProcess" presStyleCnt="0"/>
      <dgm:spPr/>
    </dgm:pt>
    <dgm:pt modelId="{831B595B-4117-437F-9484-50B74FFB9DC6}" type="pres">
      <dgm:prSet presAssocID="{C1B6408E-9D78-4ADE-8BEC-DC36008DA340}" presName="textNode" presStyleLbl="node1" presStyleIdx="0" presStyleCnt="2" custScaleY="176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6AC6F-82F0-4202-82A5-6D0546AE2892}" type="pres">
      <dgm:prSet presAssocID="{15D78EB5-6608-4E55-B5D6-E460DBECE722}" presName="sibTrans" presStyleCnt="0"/>
      <dgm:spPr/>
    </dgm:pt>
    <dgm:pt modelId="{E540A3A2-2B12-482C-B1B3-9602A3001DC5}" type="pres">
      <dgm:prSet presAssocID="{D70F8EA7-05A0-4A3C-A674-BDD3B27683A9}" presName="textNode" presStyleLbl="node1" presStyleIdx="1" presStyleCnt="2" custScaleY="176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C02AB-19D8-45F8-93B8-20DA9F473F4A}" srcId="{27DEE89A-E819-4ADB-B2C6-54FE568D0D94}" destId="{D70F8EA7-05A0-4A3C-A674-BDD3B27683A9}" srcOrd="1" destOrd="0" parTransId="{38FE0A85-FB37-4CBC-BDFA-DF2CF28D6303}" sibTransId="{6DF34D11-C8A1-421D-8599-C820CFD8ACFB}"/>
    <dgm:cxn modelId="{F6906545-0D60-4005-AF5C-268E4B9EB038}" srcId="{27DEE89A-E819-4ADB-B2C6-54FE568D0D94}" destId="{C1B6408E-9D78-4ADE-8BEC-DC36008DA340}" srcOrd="0" destOrd="0" parTransId="{D6D42E16-D98F-4B82-A098-D2C98F778E6F}" sibTransId="{15D78EB5-6608-4E55-B5D6-E460DBECE722}"/>
    <dgm:cxn modelId="{25F4C6B3-00F6-4E03-9590-3662A9AA992B}" type="presOf" srcId="{D70F8EA7-05A0-4A3C-A674-BDD3B27683A9}" destId="{E540A3A2-2B12-482C-B1B3-9602A3001DC5}" srcOrd="0" destOrd="0" presId="urn:microsoft.com/office/officeart/2005/8/layout/hProcess9"/>
    <dgm:cxn modelId="{55CC44D2-D4C1-4280-B5E2-C2C92CE63EE3}" type="presOf" srcId="{27DEE89A-E819-4ADB-B2C6-54FE568D0D94}" destId="{56281270-8D16-4789-9FDC-953ABC335FE7}" srcOrd="0" destOrd="0" presId="urn:microsoft.com/office/officeart/2005/8/layout/hProcess9"/>
    <dgm:cxn modelId="{CC9CE537-5B37-4E87-8051-424F68EDE972}" type="presOf" srcId="{C1B6408E-9D78-4ADE-8BEC-DC36008DA340}" destId="{831B595B-4117-437F-9484-50B74FFB9DC6}" srcOrd="0" destOrd="0" presId="urn:microsoft.com/office/officeart/2005/8/layout/hProcess9"/>
    <dgm:cxn modelId="{008ED375-6FCC-4B9F-827F-F6726B887CED}" type="presParOf" srcId="{56281270-8D16-4789-9FDC-953ABC335FE7}" destId="{17B0D34E-88D5-44C9-A481-D41D68F94D2B}" srcOrd="0" destOrd="0" presId="urn:microsoft.com/office/officeart/2005/8/layout/hProcess9"/>
    <dgm:cxn modelId="{733A5D78-2942-487F-BD8F-E51DD57C3B50}" type="presParOf" srcId="{56281270-8D16-4789-9FDC-953ABC335FE7}" destId="{089AD81B-1F8C-4A70-ACF6-FA731532B6C5}" srcOrd="1" destOrd="0" presId="urn:microsoft.com/office/officeart/2005/8/layout/hProcess9"/>
    <dgm:cxn modelId="{CDA329A1-F078-4B36-AC0E-3645089E5FEB}" type="presParOf" srcId="{089AD81B-1F8C-4A70-ACF6-FA731532B6C5}" destId="{831B595B-4117-437F-9484-50B74FFB9DC6}" srcOrd="0" destOrd="0" presId="urn:microsoft.com/office/officeart/2005/8/layout/hProcess9"/>
    <dgm:cxn modelId="{78D35241-D33C-4BCE-A768-6857E19BF0C0}" type="presParOf" srcId="{089AD81B-1F8C-4A70-ACF6-FA731532B6C5}" destId="{2636AC6F-82F0-4202-82A5-6D0546AE2892}" srcOrd="1" destOrd="0" presId="urn:microsoft.com/office/officeart/2005/8/layout/hProcess9"/>
    <dgm:cxn modelId="{B33AD891-8F14-4406-B1D2-A8ED1C1E17FA}" type="presParOf" srcId="{089AD81B-1F8C-4A70-ACF6-FA731532B6C5}" destId="{E540A3A2-2B12-482C-B1B3-9602A3001DC5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58A1A1-5B17-4AA5-AD16-F7B7531C773D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215F219D-A634-4EB2-B19D-2F7907E3D5ED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Накопичення матеріалів</a:t>
          </a:r>
          <a:endParaRPr lang="ru-RU" dirty="0"/>
        </a:p>
      </dgm:t>
    </dgm:pt>
    <dgm:pt modelId="{57C9DD54-DE7F-47D0-9221-13C78B6C4675}" type="parTrans" cxnId="{F9A52F37-50BE-4F72-8040-55B17989B23A}">
      <dgm:prSet/>
      <dgm:spPr/>
      <dgm:t>
        <a:bodyPr/>
        <a:lstStyle/>
        <a:p>
          <a:endParaRPr lang="ru-RU"/>
        </a:p>
      </dgm:t>
    </dgm:pt>
    <dgm:pt modelId="{42E0AED4-7553-40FA-A5C3-3916F9A008FC}" type="sibTrans" cxnId="{F9A52F37-50BE-4F72-8040-55B17989B23A}">
      <dgm:prSet/>
      <dgm:spPr/>
      <dgm:t>
        <a:bodyPr/>
        <a:lstStyle/>
        <a:p>
          <a:endParaRPr lang="ru-RU"/>
        </a:p>
      </dgm:t>
    </dgm:pt>
    <dgm:pt modelId="{5144A847-BDD6-4362-A42D-C4DB076DDAD6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Обмін матеріалами</a:t>
          </a:r>
          <a:endParaRPr lang="ru-RU" dirty="0"/>
        </a:p>
      </dgm:t>
    </dgm:pt>
    <dgm:pt modelId="{F52A0DCF-B7B2-4265-8707-4B5C1A93F9D0}" type="parTrans" cxnId="{80AE01E1-6A31-40D5-A0E3-AB02111BE8F7}">
      <dgm:prSet/>
      <dgm:spPr/>
      <dgm:t>
        <a:bodyPr/>
        <a:lstStyle/>
        <a:p>
          <a:endParaRPr lang="ru-RU"/>
        </a:p>
      </dgm:t>
    </dgm:pt>
    <dgm:pt modelId="{9EEEB695-A22F-459A-8F12-2CD6BC57A3DD}" type="sibTrans" cxnId="{80AE01E1-6A31-40D5-A0E3-AB02111BE8F7}">
      <dgm:prSet/>
      <dgm:spPr/>
      <dgm:t>
        <a:bodyPr/>
        <a:lstStyle/>
        <a:p>
          <a:endParaRPr lang="ru-RU"/>
        </a:p>
      </dgm:t>
    </dgm:pt>
    <dgm:pt modelId="{4CAC8DEE-D4C9-4659-ABDB-3D233D513203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Залучення і взаємодія</a:t>
          </a:r>
          <a:endParaRPr lang="ru-RU" dirty="0"/>
        </a:p>
      </dgm:t>
    </dgm:pt>
    <dgm:pt modelId="{BF55A0D9-72DE-42D9-8B5E-F298CB06424F}" type="parTrans" cxnId="{99BFB670-4B20-4FC7-9F66-70FEF9C462E6}">
      <dgm:prSet/>
      <dgm:spPr/>
      <dgm:t>
        <a:bodyPr/>
        <a:lstStyle/>
        <a:p>
          <a:endParaRPr lang="ru-RU"/>
        </a:p>
      </dgm:t>
    </dgm:pt>
    <dgm:pt modelId="{781F0E57-FF75-467F-93E0-94F74FB337B5}" type="sibTrans" cxnId="{99BFB670-4B20-4FC7-9F66-70FEF9C462E6}">
      <dgm:prSet/>
      <dgm:spPr/>
      <dgm:t>
        <a:bodyPr/>
        <a:lstStyle/>
        <a:p>
          <a:endParaRPr lang="ru-RU"/>
        </a:p>
      </dgm:t>
    </dgm:pt>
    <dgm:pt modelId="{AADCA953-E22E-4F02-BEC3-A76794717EAB}" type="pres">
      <dgm:prSet presAssocID="{1B58A1A1-5B17-4AA5-AD16-F7B7531C773D}" presName="CompostProcess" presStyleCnt="0">
        <dgm:presLayoutVars>
          <dgm:dir/>
          <dgm:resizeHandles val="exact"/>
        </dgm:presLayoutVars>
      </dgm:prSet>
      <dgm:spPr/>
    </dgm:pt>
    <dgm:pt modelId="{AC7B6717-198A-4973-9920-E2D3A183BFE3}" type="pres">
      <dgm:prSet presAssocID="{1B58A1A1-5B17-4AA5-AD16-F7B7531C773D}" presName="arrow" presStyleLbl="bgShp" presStyleIdx="0" presStyleCnt="1" custLinFactNeighborX="-8824" custLinFactNeighborY="4866"/>
      <dgm:spPr/>
    </dgm:pt>
    <dgm:pt modelId="{1BD39E53-CE26-438F-92B5-8F5537D63824}" type="pres">
      <dgm:prSet presAssocID="{1B58A1A1-5B17-4AA5-AD16-F7B7531C773D}" presName="linearProcess" presStyleCnt="0"/>
      <dgm:spPr/>
    </dgm:pt>
    <dgm:pt modelId="{5CD62A18-E7BC-4B16-9B42-5877EC3F3497}" type="pres">
      <dgm:prSet presAssocID="{215F219D-A634-4EB2-B19D-2F7907E3D5E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3B642-E3E5-4835-BDD6-B635EEC8A7E3}" type="pres">
      <dgm:prSet presAssocID="{42E0AED4-7553-40FA-A5C3-3916F9A008FC}" presName="sibTrans" presStyleCnt="0"/>
      <dgm:spPr/>
    </dgm:pt>
    <dgm:pt modelId="{FD03BB54-64D3-47AF-B758-E66458CC5A4C}" type="pres">
      <dgm:prSet presAssocID="{5144A847-BDD6-4362-A42D-C4DB076DDAD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4D020-FF63-40BE-85C9-B45493C37C12}" type="pres">
      <dgm:prSet presAssocID="{9EEEB695-A22F-459A-8F12-2CD6BC57A3DD}" presName="sibTrans" presStyleCnt="0"/>
      <dgm:spPr/>
    </dgm:pt>
    <dgm:pt modelId="{76A70B68-E4A0-4C06-A20A-37060648FB0B}" type="pres">
      <dgm:prSet presAssocID="{4CAC8DEE-D4C9-4659-ABDB-3D233D51320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AE01E1-6A31-40D5-A0E3-AB02111BE8F7}" srcId="{1B58A1A1-5B17-4AA5-AD16-F7B7531C773D}" destId="{5144A847-BDD6-4362-A42D-C4DB076DDAD6}" srcOrd="1" destOrd="0" parTransId="{F52A0DCF-B7B2-4265-8707-4B5C1A93F9D0}" sibTransId="{9EEEB695-A22F-459A-8F12-2CD6BC57A3DD}"/>
    <dgm:cxn modelId="{65FF02F7-D386-46C2-8BDA-9AAD8B9F79E1}" type="presOf" srcId="{4CAC8DEE-D4C9-4659-ABDB-3D233D513203}" destId="{76A70B68-E4A0-4C06-A20A-37060648FB0B}" srcOrd="0" destOrd="0" presId="urn:microsoft.com/office/officeart/2005/8/layout/hProcess9"/>
    <dgm:cxn modelId="{F9A52F37-50BE-4F72-8040-55B17989B23A}" srcId="{1B58A1A1-5B17-4AA5-AD16-F7B7531C773D}" destId="{215F219D-A634-4EB2-B19D-2F7907E3D5ED}" srcOrd="0" destOrd="0" parTransId="{57C9DD54-DE7F-47D0-9221-13C78B6C4675}" sibTransId="{42E0AED4-7553-40FA-A5C3-3916F9A008FC}"/>
    <dgm:cxn modelId="{ADFC6FA9-8D7E-491F-A278-3C1ED23DA69F}" type="presOf" srcId="{5144A847-BDD6-4362-A42D-C4DB076DDAD6}" destId="{FD03BB54-64D3-47AF-B758-E66458CC5A4C}" srcOrd="0" destOrd="0" presId="urn:microsoft.com/office/officeart/2005/8/layout/hProcess9"/>
    <dgm:cxn modelId="{FD6A465A-15A0-4695-BE03-2C1750BC36B0}" type="presOf" srcId="{1B58A1A1-5B17-4AA5-AD16-F7B7531C773D}" destId="{AADCA953-E22E-4F02-BEC3-A76794717EAB}" srcOrd="0" destOrd="0" presId="urn:microsoft.com/office/officeart/2005/8/layout/hProcess9"/>
    <dgm:cxn modelId="{9EBCC19A-8D51-4B76-BBC9-A3AC4959F688}" type="presOf" srcId="{215F219D-A634-4EB2-B19D-2F7907E3D5ED}" destId="{5CD62A18-E7BC-4B16-9B42-5877EC3F3497}" srcOrd="0" destOrd="0" presId="urn:microsoft.com/office/officeart/2005/8/layout/hProcess9"/>
    <dgm:cxn modelId="{99BFB670-4B20-4FC7-9F66-70FEF9C462E6}" srcId="{1B58A1A1-5B17-4AA5-AD16-F7B7531C773D}" destId="{4CAC8DEE-D4C9-4659-ABDB-3D233D513203}" srcOrd="2" destOrd="0" parTransId="{BF55A0D9-72DE-42D9-8B5E-F298CB06424F}" sibTransId="{781F0E57-FF75-467F-93E0-94F74FB337B5}"/>
    <dgm:cxn modelId="{788D7756-D5D3-4DA0-9C39-4AAA45FEE7B6}" type="presParOf" srcId="{AADCA953-E22E-4F02-BEC3-A76794717EAB}" destId="{AC7B6717-198A-4973-9920-E2D3A183BFE3}" srcOrd="0" destOrd="0" presId="urn:microsoft.com/office/officeart/2005/8/layout/hProcess9"/>
    <dgm:cxn modelId="{7B1747A6-5457-4883-AC2B-A762B29D2465}" type="presParOf" srcId="{AADCA953-E22E-4F02-BEC3-A76794717EAB}" destId="{1BD39E53-CE26-438F-92B5-8F5537D63824}" srcOrd="1" destOrd="0" presId="urn:microsoft.com/office/officeart/2005/8/layout/hProcess9"/>
    <dgm:cxn modelId="{CD0D4D36-43D4-47D6-979C-078389F5400E}" type="presParOf" srcId="{1BD39E53-CE26-438F-92B5-8F5537D63824}" destId="{5CD62A18-E7BC-4B16-9B42-5877EC3F3497}" srcOrd="0" destOrd="0" presId="urn:microsoft.com/office/officeart/2005/8/layout/hProcess9"/>
    <dgm:cxn modelId="{5554B166-464F-479B-83C2-2F359C55738A}" type="presParOf" srcId="{1BD39E53-CE26-438F-92B5-8F5537D63824}" destId="{A1F3B642-E3E5-4835-BDD6-B635EEC8A7E3}" srcOrd="1" destOrd="0" presId="urn:microsoft.com/office/officeart/2005/8/layout/hProcess9"/>
    <dgm:cxn modelId="{BCE4B64C-CCEA-4BDC-882F-D703411B2B8A}" type="presParOf" srcId="{1BD39E53-CE26-438F-92B5-8F5537D63824}" destId="{FD03BB54-64D3-47AF-B758-E66458CC5A4C}" srcOrd="2" destOrd="0" presId="urn:microsoft.com/office/officeart/2005/8/layout/hProcess9"/>
    <dgm:cxn modelId="{E86E05CE-9501-4824-9EDA-01D8860AE40B}" type="presParOf" srcId="{1BD39E53-CE26-438F-92B5-8F5537D63824}" destId="{6724D020-FF63-40BE-85C9-B45493C37C12}" srcOrd="3" destOrd="0" presId="urn:microsoft.com/office/officeart/2005/8/layout/hProcess9"/>
    <dgm:cxn modelId="{23B365F4-4769-4224-BCDA-6FFDAC0C750A}" type="presParOf" srcId="{1BD39E53-CE26-438F-92B5-8F5537D63824}" destId="{76A70B68-E4A0-4C06-A20A-37060648FB0B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9286B2-13F2-4E37-874B-71D076A69AE5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828D7748-D5B1-4345-BE35-C1ACE3278505}">
      <dgm:prSet phldrT="[Текст]"/>
      <dgm:spPr/>
      <dgm:t>
        <a:bodyPr/>
        <a:lstStyle/>
        <a:p>
          <a:pPr rtl="0"/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Навчання</a:t>
          </a:r>
          <a:endParaRPr lang="ru-RU" dirty="0"/>
        </a:p>
      </dgm:t>
    </dgm:pt>
    <dgm:pt modelId="{A62BD745-06A8-4C1E-B99B-2519CCF52582}" type="parTrans" cxnId="{65A395EA-A36F-4489-9DD8-6D4B338D84F8}">
      <dgm:prSet/>
      <dgm:spPr/>
      <dgm:t>
        <a:bodyPr/>
        <a:lstStyle/>
        <a:p>
          <a:endParaRPr lang="ru-RU"/>
        </a:p>
      </dgm:t>
    </dgm:pt>
    <dgm:pt modelId="{30EA9591-F61B-411B-8A0E-A8D080221D86}" type="sibTrans" cxnId="{65A395EA-A36F-4489-9DD8-6D4B338D84F8}">
      <dgm:prSet/>
      <dgm:spPr/>
      <dgm:t>
        <a:bodyPr/>
        <a:lstStyle/>
        <a:p>
          <a:endParaRPr lang="ru-RU"/>
        </a:p>
      </dgm:t>
    </dgm:pt>
    <dgm:pt modelId="{A9F1C38A-C28F-4DC1-8E69-95C7A4E46DBE}">
      <dgm:prSet phldrT="[Текст]"/>
      <dgm:spPr/>
      <dgm:t>
        <a:bodyPr/>
        <a:lstStyle/>
        <a:p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Супровід вчителів </a:t>
          </a:r>
        </a:p>
        <a:p>
          <a:pPr rtl="0"/>
          <a:r>
            <a:rPr lang="ru-RU" b="0" i="0" u="none" strike="noStrike" cap="none" baseline="0" dirty="0" err="1" smtClean="0">
              <a:latin typeface="Arial"/>
              <a:ea typeface="Arial"/>
              <a:cs typeface="Arial"/>
              <a:sym typeface="Arial"/>
            </a:rPr>
            <a:t>і</a:t>
          </a:r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 учнів в Інтернеті</a:t>
          </a:r>
          <a:endParaRPr lang="ru-RU" dirty="0"/>
        </a:p>
      </dgm:t>
    </dgm:pt>
    <dgm:pt modelId="{4A9CEBFB-B0B1-4838-93BC-5B983F870770}" type="parTrans" cxnId="{DF88E3D2-FDCE-454D-88F3-3A4A247EF8A1}">
      <dgm:prSet/>
      <dgm:spPr/>
      <dgm:t>
        <a:bodyPr/>
        <a:lstStyle/>
        <a:p>
          <a:endParaRPr lang="ru-RU"/>
        </a:p>
      </dgm:t>
    </dgm:pt>
    <dgm:pt modelId="{48C61C78-6B44-41F9-98FC-0FEF34131C10}" type="sibTrans" cxnId="{DF88E3D2-FDCE-454D-88F3-3A4A247EF8A1}">
      <dgm:prSet/>
      <dgm:spPr/>
      <dgm:t>
        <a:bodyPr/>
        <a:lstStyle/>
        <a:p>
          <a:endParaRPr lang="ru-RU"/>
        </a:p>
      </dgm:t>
    </dgm:pt>
    <dgm:pt modelId="{E8706546-0132-4D68-94AE-71CB93C56152}">
      <dgm:prSet phldrT="[Текст]"/>
      <dgm:spPr/>
      <dgm:t>
        <a:bodyPr/>
        <a:lstStyle/>
        <a:p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Мотивація</a:t>
          </a:r>
        </a:p>
        <a:p>
          <a:pPr rtl="0"/>
          <a:r>
            <a:rPr lang="ru-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У</a:t>
          </a:r>
          <a:r>
            <a:rPr lang="ru" b="0" i="0" u="none" strike="noStrike" cap="none" baseline="0" dirty="0" smtClean="0">
              <a:latin typeface="Arial"/>
              <a:ea typeface="Arial"/>
              <a:cs typeface="Arial"/>
              <a:sym typeface="Arial"/>
            </a:rPr>
            <a:t>чнів</a:t>
          </a:r>
          <a:r>
            <a:rPr lang="ru" b="0" i="0" u="none" strike="noStrike" cap="none" dirty="0" smtClean="0">
              <a:latin typeface="Arial"/>
              <a:ea typeface="Arial"/>
              <a:cs typeface="Arial"/>
              <a:sym typeface="Arial"/>
            </a:rPr>
            <a:t> та вчителів</a:t>
          </a:r>
          <a:endParaRPr lang="ru-RU" dirty="0"/>
        </a:p>
      </dgm:t>
    </dgm:pt>
    <dgm:pt modelId="{C02378A0-4E5C-4710-B39E-2A7A8FE3483A}" type="parTrans" cxnId="{2DBBDA86-C3B7-48C2-B8EC-BC145EC9013A}">
      <dgm:prSet/>
      <dgm:spPr/>
      <dgm:t>
        <a:bodyPr/>
        <a:lstStyle/>
        <a:p>
          <a:endParaRPr lang="ru-RU"/>
        </a:p>
      </dgm:t>
    </dgm:pt>
    <dgm:pt modelId="{CA26FDF1-A390-4FF2-8BDD-31FCFA0ADDF5}" type="sibTrans" cxnId="{2DBBDA86-C3B7-48C2-B8EC-BC145EC9013A}">
      <dgm:prSet/>
      <dgm:spPr/>
      <dgm:t>
        <a:bodyPr/>
        <a:lstStyle/>
        <a:p>
          <a:endParaRPr lang="ru-RU"/>
        </a:p>
      </dgm:t>
    </dgm:pt>
    <dgm:pt modelId="{7B332D6D-8C29-4C7D-9BB7-15F2AB7DF1AF}" type="pres">
      <dgm:prSet presAssocID="{919286B2-13F2-4E37-874B-71D076A69AE5}" presName="CompostProcess" presStyleCnt="0">
        <dgm:presLayoutVars>
          <dgm:dir/>
          <dgm:resizeHandles val="exact"/>
        </dgm:presLayoutVars>
      </dgm:prSet>
      <dgm:spPr/>
    </dgm:pt>
    <dgm:pt modelId="{FDDFC597-67BE-4925-8126-E548FC7457C4}" type="pres">
      <dgm:prSet presAssocID="{919286B2-13F2-4E37-874B-71D076A69AE5}" presName="arrow" presStyleLbl="bgShp" presStyleIdx="0" presStyleCnt="1" custLinFactNeighborX="-7798" custLinFactNeighborY="523"/>
      <dgm:spPr/>
    </dgm:pt>
    <dgm:pt modelId="{FF2F58C7-E8DA-407E-8F6B-A1B327774DFB}" type="pres">
      <dgm:prSet presAssocID="{919286B2-13F2-4E37-874B-71D076A69AE5}" presName="linearProcess" presStyleCnt="0"/>
      <dgm:spPr/>
    </dgm:pt>
    <dgm:pt modelId="{0CDEA360-3AB7-4E14-B7A4-ADBBB7370F33}" type="pres">
      <dgm:prSet presAssocID="{828D7748-D5B1-4345-BE35-C1ACE327850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0FFC0-3776-4984-98F4-D721DF37A84F}" type="pres">
      <dgm:prSet presAssocID="{30EA9591-F61B-411B-8A0E-A8D080221D86}" presName="sibTrans" presStyleCnt="0"/>
      <dgm:spPr/>
    </dgm:pt>
    <dgm:pt modelId="{BD3431B6-90F5-4C66-8DC5-E99EA6946938}" type="pres">
      <dgm:prSet presAssocID="{A9F1C38A-C28F-4DC1-8E69-95C7A4E46DB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58329-02C1-4D2B-A7D4-8AF465EFC092}" type="pres">
      <dgm:prSet presAssocID="{48C61C78-6B44-41F9-98FC-0FEF34131C10}" presName="sibTrans" presStyleCnt="0"/>
      <dgm:spPr/>
    </dgm:pt>
    <dgm:pt modelId="{757497DE-3DE7-49C3-A69B-5C676FBA9853}" type="pres">
      <dgm:prSet presAssocID="{E8706546-0132-4D68-94AE-71CB93C5615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E4BBB-78A1-4200-99BD-0FB7125E9377}" type="presOf" srcId="{E8706546-0132-4D68-94AE-71CB93C56152}" destId="{757497DE-3DE7-49C3-A69B-5C676FBA9853}" srcOrd="0" destOrd="0" presId="urn:microsoft.com/office/officeart/2005/8/layout/hProcess9"/>
    <dgm:cxn modelId="{2DBBDA86-C3B7-48C2-B8EC-BC145EC9013A}" srcId="{919286B2-13F2-4E37-874B-71D076A69AE5}" destId="{E8706546-0132-4D68-94AE-71CB93C56152}" srcOrd="2" destOrd="0" parTransId="{C02378A0-4E5C-4710-B39E-2A7A8FE3483A}" sibTransId="{CA26FDF1-A390-4FF2-8BDD-31FCFA0ADDF5}"/>
    <dgm:cxn modelId="{953ED5DF-183A-4475-BAB0-2CEEB1A67D5A}" type="presOf" srcId="{828D7748-D5B1-4345-BE35-C1ACE3278505}" destId="{0CDEA360-3AB7-4E14-B7A4-ADBBB7370F33}" srcOrd="0" destOrd="0" presId="urn:microsoft.com/office/officeart/2005/8/layout/hProcess9"/>
    <dgm:cxn modelId="{DF88E3D2-FDCE-454D-88F3-3A4A247EF8A1}" srcId="{919286B2-13F2-4E37-874B-71D076A69AE5}" destId="{A9F1C38A-C28F-4DC1-8E69-95C7A4E46DBE}" srcOrd="1" destOrd="0" parTransId="{4A9CEBFB-B0B1-4838-93BC-5B983F870770}" sibTransId="{48C61C78-6B44-41F9-98FC-0FEF34131C10}"/>
    <dgm:cxn modelId="{33C351FE-9B34-4C69-BABC-E053021F0717}" type="presOf" srcId="{919286B2-13F2-4E37-874B-71D076A69AE5}" destId="{7B332D6D-8C29-4C7D-9BB7-15F2AB7DF1AF}" srcOrd="0" destOrd="0" presId="urn:microsoft.com/office/officeart/2005/8/layout/hProcess9"/>
    <dgm:cxn modelId="{2DC201E7-DEAA-42CE-9796-BDA10DDA47D7}" type="presOf" srcId="{A9F1C38A-C28F-4DC1-8E69-95C7A4E46DBE}" destId="{BD3431B6-90F5-4C66-8DC5-E99EA6946938}" srcOrd="0" destOrd="0" presId="urn:microsoft.com/office/officeart/2005/8/layout/hProcess9"/>
    <dgm:cxn modelId="{65A395EA-A36F-4489-9DD8-6D4B338D84F8}" srcId="{919286B2-13F2-4E37-874B-71D076A69AE5}" destId="{828D7748-D5B1-4345-BE35-C1ACE3278505}" srcOrd="0" destOrd="0" parTransId="{A62BD745-06A8-4C1E-B99B-2519CCF52582}" sibTransId="{30EA9591-F61B-411B-8A0E-A8D080221D86}"/>
    <dgm:cxn modelId="{C793906C-D180-4B1A-B7B2-CB3C0CF2969C}" type="presParOf" srcId="{7B332D6D-8C29-4C7D-9BB7-15F2AB7DF1AF}" destId="{FDDFC597-67BE-4925-8126-E548FC7457C4}" srcOrd="0" destOrd="0" presId="urn:microsoft.com/office/officeart/2005/8/layout/hProcess9"/>
    <dgm:cxn modelId="{1571EDB4-7506-4A16-BBEA-AF2980295C93}" type="presParOf" srcId="{7B332D6D-8C29-4C7D-9BB7-15F2AB7DF1AF}" destId="{FF2F58C7-E8DA-407E-8F6B-A1B327774DFB}" srcOrd="1" destOrd="0" presId="urn:microsoft.com/office/officeart/2005/8/layout/hProcess9"/>
    <dgm:cxn modelId="{077C2BAC-2113-4D7B-B1F2-486B46C22BC6}" type="presParOf" srcId="{FF2F58C7-E8DA-407E-8F6B-A1B327774DFB}" destId="{0CDEA360-3AB7-4E14-B7A4-ADBBB7370F33}" srcOrd="0" destOrd="0" presId="urn:microsoft.com/office/officeart/2005/8/layout/hProcess9"/>
    <dgm:cxn modelId="{0495A60C-7546-4065-B5B0-E8F70A5BAAFD}" type="presParOf" srcId="{FF2F58C7-E8DA-407E-8F6B-A1B327774DFB}" destId="{3F50FFC0-3776-4984-98F4-D721DF37A84F}" srcOrd="1" destOrd="0" presId="urn:microsoft.com/office/officeart/2005/8/layout/hProcess9"/>
    <dgm:cxn modelId="{FE19DC07-4635-4357-B26F-245D96280BB1}" type="presParOf" srcId="{FF2F58C7-E8DA-407E-8F6B-A1B327774DFB}" destId="{BD3431B6-90F5-4C66-8DC5-E99EA6946938}" srcOrd="2" destOrd="0" presId="urn:microsoft.com/office/officeart/2005/8/layout/hProcess9"/>
    <dgm:cxn modelId="{9A772647-4370-43EF-ADDB-2D2A75765420}" type="presParOf" srcId="{FF2F58C7-E8DA-407E-8F6B-A1B327774DFB}" destId="{7CC58329-02C1-4D2B-A7D4-8AF465EFC092}" srcOrd="3" destOrd="0" presId="urn:microsoft.com/office/officeart/2005/8/layout/hProcess9"/>
    <dgm:cxn modelId="{149ED013-CF9D-49BE-A855-CFCE4AF355B5}" type="presParOf" srcId="{FF2F58C7-E8DA-407E-8F6B-A1B327774DFB}" destId="{757497DE-3DE7-49C3-A69B-5C676FBA9853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3776-0B5C-45F8-B47A-B6A2A1E2CE8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8AF1-6C78-47F1-A441-7F193CB0834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8AF1-6C78-47F1-A441-7F193CB08346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8AF1-6C78-47F1-A441-7F193CB08346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FF1F0-5058-4DB5-9DE7-0F289E3B4909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FF1F0-5058-4DB5-9DE7-0F289E3B4909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3924" y="8685231"/>
            <a:ext cx="2972488" cy="4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22DC6D4-47D5-4F8D-B4B6-A0319C44EA91}" type="slidenum">
              <a:rPr lang="ru-RU" sz="1200"/>
              <a:pPr algn="r"/>
              <a:t>25</a:t>
            </a:fld>
            <a:endParaRPr lang="ru-RU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60A133-DD2C-40D7-9EA1-08D08BCB999D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8AF1-6C78-47F1-A441-7F193CB08346}" type="slidenum">
              <a:rPr lang="uk-UA" smtClean="0"/>
              <a:pPr/>
              <a:t>46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44249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08030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F614-7085-4F15-9624-95A2CF2222A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31.03.2017</a:t>
            </a:fld>
            <a:endParaRPr lang="uk-UA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QuickStyle" Target="../diagrams/quickStyle9.xml"/><Relationship Id="rId3" Type="http://schemas.openxmlformats.org/officeDocument/2006/relationships/diagramData" Target="../diagrams/data7.xml"/><Relationship Id="rId7" Type="http://schemas.openxmlformats.org/officeDocument/2006/relationships/diagramData" Target="../diagrams/data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Data" Target="../diagrams/data9.xml"/><Relationship Id="rId5" Type="http://schemas.openxmlformats.org/officeDocument/2006/relationships/diagramQuickStyle" Target="../diagrams/quickStyle7.xml"/><Relationship Id="rId10" Type="http://schemas.openxmlformats.org/officeDocument/2006/relationships/diagramColors" Target="../diagrams/colors8.xml"/><Relationship Id="rId4" Type="http://schemas.openxmlformats.org/officeDocument/2006/relationships/diagramLayout" Target="../diagrams/layout7.xml"/><Relationship Id="rId9" Type="http://schemas.openxmlformats.org/officeDocument/2006/relationships/diagramQuickStyle" Target="../diagrams/quickStyle8.xml"/><Relationship Id="rId14" Type="http://schemas.openxmlformats.org/officeDocument/2006/relationships/diagramColors" Target="../diagrams/colors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Data" Target="../diagrams/data10.xml"/><Relationship Id="rId7" Type="http://schemas.openxmlformats.org/officeDocument/2006/relationships/diagramData" Target="../diagrams/data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diagramColors" Target="../diagrams/colors11.xml"/><Relationship Id="rId4" Type="http://schemas.openxmlformats.org/officeDocument/2006/relationships/diagramLayout" Target="../diagrams/layout10.xml"/><Relationship Id="rId9" Type="http://schemas.openxmlformats.org/officeDocument/2006/relationships/diagramQuickStyle" Target="../diagrams/quickStyle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0352" y="4143380"/>
            <a:ext cx="1260804" cy="1643074"/>
          </a:xfrm>
        </p:spPr>
        <p:txBody>
          <a:bodyPr>
            <a:noAutofit/>
          </a:bodyPr>
          <a:lstStyle/>
          <a:p>
            <a:pPr algn="r"/>
            <a:r>
              <a:rPr lang="uk-UA" sz="18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uk-UA" sz="18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1800" b="1" i="1" dirty="0" smtClean="0">
                <a:solidFill>
                  <a:srgbClr val="CC0000"/>
                </a:solidFill>
              </a:rPr>
              <a:t/>
            </a:r>
            <a:br>
              <a:rPr lang="uk-UA" sz="1800" b="1" i="1" dirty="0" smtClean="0">
                <a:solidFill>
                  <a:srgbClr val="CC0000"/>
                </a:solidFill>
              </a:rPr>
            </a:br>
            <a:endParaRPr lang="uk-UA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28596" y="188640"/>
            <a:ext cx="7743804" cy="3024336"/>
          </a:xfrm>
        </p:spPr>
        <p:txBody>
          <a:bodyPr>
            <a:normAutofit fontScale="25000" lnSpcReduction="20000"/>
          </a:bodyPr>
          <a:lstStyle/>
          <a:p>
            <a:endParaRPr lang="uk-UA" sz="2800" b="1" i="1" dirty="0" smtClean="0"/>
          </a:p>
          <a:p>
            <a:pPr algn="ctr">
              <a:lnSpc>
                <a:spcPct val="120000"/>
              </a:lnSpc>
            </a:pPr>
            <a:endParaRPr lang="uk-UA" sz="11200" b="1" i="1" dirty="0" smtClean="0"/>
          </a:p>
          <a:p>
            <a:pPr algn="ctr">
              <a:lnSpc>
                <a:spcPct val="120000"/>
              </a:lnSpc>
            </a:pPr>
            <a:endParaRPr lang="uk-UA" sz="11200" b="1" i="1" dirty="0" smtClean="0"/>
          </a:p>
          <a:p>
            <a:pPr algn="ctr">
              <a:lnSpc>
                <a:spcPct val="120000"/>
              </a:lnSpc>
            </a:pPr>
            <a:r>
              <a:rPr lang="uk-UA" sz="11200" b="1" i="1" dirty="0" smtClean="0"/>
              <a:t>Галузь “ Освіта ”</a:t>
            </a:r>
          </a:p>
          <a:p>
            <a:pPr algn="ctr">
              <a:lnSpc>
                <a:spcPct val="120000"/>
              </a:lnSpc>
            </a:pPr>
            <a:r>
              <a:rPr lang="uk-UA" sz="11200" b="1" i="1" dirty="0" err="1" smtClean="0">
                <a:solidFill>
                  <a:schemeClr val="tx2">
                    <a:lumMod val="75000"/>
                  </a:schemeClr>
                </a:solidFill>
              </a:rPr>
              <a:t>Криничанського</a:t>
            </a:r>
            <a:r>
              <a:rPr lang="uk-UA" sz="112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1200" b="1" i="1" dirty="0" smtClean="0"/>
              <a:t> району</a:t>
            </a:r>
          </a:p>
          <a:p>
            <a:pPr algn="ctr">
              <a:lnSpc>
                <a:spcPct val="120000"/>
              </a:lnSpc>
            </a:pPr>
            <a:r>
              <a:rPr lang="uk-UA" sz="11200" b="1" i="1" dirty="0" smtClean="0"/>
              <a:t>та нові підходи до організації науково-методичної роботи </a:t>
            </a:r>
          </a:p>
          <a:p>
            <a:pPr algn="ctr">
              <a:lnSpc>
                <a:spcPct val="120000"/>
              </a:lnSpc>
            </a:pPr>
            <a:r>
              <a:rPr lang="uk-UA" sz="11200" b="1" i="1" dirty="0" smtClean="0"/>
              <a:t>в умовах її модернізації  та децентралізації </a:t>
            </a:r>
            <a:r>
              <a:rPr lang="ru-RU" sz="11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endParaRPr lang="uk-UA" dirty="0"/>
          </a:p>
        </p:txBody>
      </p:sp>
      <p:pic>
        <p:nvPicPr>
          <p:cNvPr id="5" name="Рисунок 4" descr="http://www.poetryclub.com.ua/upload/poem_all/006010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212976"/>
            <a:ext cx="56886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>
            <a:normAutofit/>
          </a:bodyPr>
          <a:lstStyle/>
          <a:p>
            <a:pPr algn="ctr"/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Якісний рівень </a:t>
            </a:r>
            <a:r>
              <a:rPr lang="uk-UA" sz="2800" i="1" dirty="0" err="1" smtClean="0">
                <a:solidFill>
                  <a:schemeClr val="bg2">
                    <a:lumMod val="50000"/>
                  </a:schemeClr>
                </a:solidFill>
              </a:rPr>
              <a:t>педпрацівників</a:t>
            </a:r>
            <a:endParaRPr lang="uk-UA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Chart 2"/>
          <p:cNvGraphicFramePr>
            <a:graphicFrameLocks/>
          </p:cNvGraphicFramePr>
          <p:nvPr/>
        </p:nvGraphicFramePr>
        <p:xfrm>
          <a:off x="1976437" y="3857628"/>
          <a:ext cx="2667001" cy="84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2"/>
          <p:cNvGraphicFramePr>
            <a:graphicFrameLocks noGrp="1"/>
          </p:cNvGraphicFramePr>
          <p:nvPr>
            <p:ph idx="1"/>
          </p:nvPr>
        </p:nvGraphicFramePr>
        <p:xfrm>
          <a:off x="214282" y="2214554"/>
          <a:ext cx="8572560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кутник 5"/>
          <p:cNvSpPr/>
          <p:nvPr/>
        </p:nvSpPr>
        <p:spPr>
          <a:xfrm>
            <a:off x="2627784" y="1142984"/>
            <a:ext cx="6159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000" b="1" i="1" dirty="0" smtClean="0">
                <a:solidFill>
                  <a:schemeClr val="tx2"/>
                </a:solidFill>
              </a:rPr>
              <a:t>14 % відзначено  різними нагрудними знаками </a:t>
            </a:r>
          </a:p>
          <a:p>
            <a:pPr algn="ctr">
              <a:buNone/>
            </a:pPr>
            <a:r>
              <a:rPr lang="uk-UA" sz="2000" b="1" i="1" dirty="0" smtClean="0">
                <a:solidFill>
                  <a:schemeClr val="tx2"/>
                </a:solidFill>
              </a:rPr>
              <a:t>та занесені до каталогу “ Лідери освіти ”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36815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Методична робота з педкадрами   зорієнтована на вирішення науково – методичної проблеми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844" y="1700808"/>
            <a:ext cx="9001156" cy="4379317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7D2176"/>
                </a:solidFill>
                <a:latin typeface="Arial" charset="0"/>
              </a:rPr>
              <a:t>“ Організація ефективних форм роботи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7D2176"/>
                </a:solidFill>
                <a:latin typeface="Arial" charset="0"/>
              </a:rPr>
              <a:t>      з педагогічними працівниками,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7D2176"/>
                </a:solidFill>
                <a:latin typeface="Arial" charset="0"/>
              </a:rPr>
              <a:t>   спрямованих на підвищення результативності </a:t>
            </a:r>
          </a:p>
          <a:p>
            <a:pPr algn="ctr">
              <a:buNone/>
            </a:pPr>
            <a:r>
              <a:rPr lang="uk-UA" b="1" dirty="0" err="1" smtClean="0">
                <a:solidFill>
                  <a:srgbClr val="7D2176"/>
                </a:solidFill>
                <a:latin typeface="Arial" charset="0"/>
              </a:rPr>
              <a:t>навчально</a:t>
            </a:r>
            <a:r>
              <a:rPr lang="uk-UA" b="1" dirty="0" smtClean="0">
                <a:solidFill>
                  <a:srgbClr val="7D2176"/>
                </a:solidFill>
                <a:latin typeface="Arial" charset="0"/>
              </a:rPr>
              <a:t> – виховного процесу ”</a:t>
            </a:r>
          </a:p>
          <a:p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3200" b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Навчання керівних кадрів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146" name="Organization Chart 3"/>
          <p:cNvGraphicFramePr>
            <a:graphicFrameLocks/>
          </p:cNvGraphicFramePr>
          <p:nvPr>
            <p:ph idx="1"/>
          </p:nvPr>
        </p:nvGraphicFramePr>
        <p:xfrm>
          <a:off x="500034" y="1357298"/>
          <a:ext cx="8229600" cy="4789487"/>
        </p:xfrm>
        <a:graphic>
          <a:graphicData uri="http://schemas.openxmlformats.org/drawingml/2006/compatibility">
            <com:legacyDrawing xmlns:com="http://schemas.openxmlformats.org/drawingml/2006/compatibility" spid="_x0000_s8294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Організація     діяльності     методкабінету   </a:t>
            </a:r>
            <a:b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ґрунтується  на принципах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71504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uk-UA" dirty="0" smtClean="0"/>
              <a:t>   </a:t>
            </a:r>
            <a:r>
              <a:rPr lang="uk-UA" sz="9600" b="1" dirty="0" smtClean="0"/>
              <a:t> </a:t>
            </a:r>
            <a:endParaRPr lang="uk-UA" sz="9600" dirty="0"/>
          </a:p>
        </p:txBody>
      </p:sp>
      <p:sp>
        <p:nvSpPr>
          <p:cNvPr id="8" name="Округлена прямокутна виноска 7"/>
          <p:cNvSpPr/>
          <p:nvPr/>
        </p:nvSpPr>
        <p:spPr>
          <a:xfrm>
            <a:off x="4716016" y="3429000"/>
            <a:ext cx="3530672" cy="17556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науковості, гнучкості  і  прогностичності  науково-методичної роботи з </a:t>
            </a:r>
          </a:p>
          <a:p>
            <a:pPr algn="ctr"/>
            <a:r>
              <a:rPr lang="uk-UA" b="1" dirty="0" err="1" smtClean="0"/>
              <a:t>пед</a:t>
            </a:r>
            <a:r>
              <a:rPr lang="uk-UA" b="1" dirty="0" smtClean="0"/>
              <a:t> кадрами</a:t>
            </a:r>
            <a:endParaRPr lang="uk-UA" b="1" dirty="0"/>
          </a:p>
        </p:txBody>
      </p:sp>
      <p:sp>
        <p:nvSpPr>
          <p:cNvPr id="9" name="Округлена прямокутна виноска 8"/>
          <p:cNvSpPr/>
          <p:nvPr/>
        </p:nvSpPr>
        <p:spPr>
          <a:xfrm>
            <a:off x="1403648" y="4581128"/>
            <a:ext cx="3098054" cy="154134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незалежності від політичних партій,  громадських і релігійних організацій</a:t>
            </a:r>
            <a:endParaRPr lang="uk-UA" b="1" dirty="0"/>
          </a:p>
        </p:txBody>
      </p:sp>
      <p:sp>
        <p:nvSpPr>
          <p:cNvPr id="10" name="Округлена прямокутна виноска 9"/>
          <p:cNvSpPr/>
          <p:nvPr/>
        </p:nvSpPr>
        <p:spPr>
          <a:xfrm>
            <a:off x="3779912" y="1340768"/>
            <a:ext cx="3882732" cy="17145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рівності умов   для  кожного  педагогічного  працівника  щодо  реалізації його  духовного,  творчого  та  інтелектуального потенціалу</a:t>
            </a:r>
            <a:endParaRPr lang="uk-UA" b="1" dirty="0"/>
          </a:p>
        </p:txBody>
      </p:sp>
      <p:sp>
        <p:nvSpPr>
          <p:cNvPr id="11" name="Округлена прямокутна виноска 10"/>
          <p:cNvSpPr/>
          <p:nvPr/>
        </p:nvSpPr>
        <p:spPr>
          <a:xfrm>
            <a:off x="214282" y="3068960"/>
            <a:ext cx="2629526" cy="13270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безперервності фахового вдосконалення</a:t>
            </a:r>
            <a:endParaRPr lang="uk-UA" b="1" dirty="0"/>
          </a:p>
        </p:txBody>
      </p:sp>
      <p:sp>
        <p:nvSpPr>
          <p:cNvPr id="12" name="Округлена прямокутна виноска 11"/>
          <p:cNvSpPr/>
          <p:nvPr/>
        </p:nvSpPr>
        <p:spPr>
          <a:xfrm>
            <a:off x="1043608" y="1628800"/>
            <a:ext cx="2313946" cy="10715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демократизму і гуманізму</a:t>
            </a:r>
            <a:endParaRPr lang="uk-UA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5517233"/>
            <a:ext cx="4499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tx2"/>
                </a:solidFill>
              </a:rPr>
              <a:t>визначених статтею 6 </a:t>
            </a:r>
          </a:p>
          <a:p>
            <a:r>
              <a:rPr lang="uk-UA" sz="2000" b="1" i="1" dirty="0" smtClean="0">
                <a:solidFill>
                  <a:schemeClr val="tx2"/>
                </a:solidFill>
              </a:rPr>
              <a:t>Закону України "Про освіту ”</a:t>
            </a:r>
            <a:endParaRPr lang="ru-RU" sz="20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Важливі напрями здійснення</a:t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 науково-методичної діяльності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61988" y="19050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50917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9443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Функції   методкабінету</a:t>
            </a:r>
            <a:endParaRPr lang="uk-U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357554" y="1214422"/>
            <a:ext cx="178595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Цільові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75856" y="4429132"/>
            <a:ext cx="244827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chemeClr val="tx1"/>
                </a:solidFill>
              </a:rPr>
              <a:t>Організаційні</a:t>
            </a:r>
            <a:endParaRPr lang="uk-UA" sz="2400" dirty="0">
              <a:solidFill>
                <a:schemeClr val="tx1"/>
              </a:solidFill>
            </a:endParaRPr>
          </a:p>
        </p:txBody>
      </p:sp>
      <p:cxnSp>
        <p:nvCxnSpPr>
          <p:cNvPr id="8" name="Пряма зі стрілкою 7"/>
          <p:cNvCxnSpPr>
            <a:endCxn id="11" idx="2"/>
          </p:cNvCxnSpPr>
          <p:nvPr/>
        </p:nvCxnSpPr>
        <p:spPr>
          <a:xfrm>
            <a:off x="5143504" y="1785926"/>
            <a:ext cx="214314" cy="98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357818" y="1340768"/>
            <a:ext cx="2958598" cy="1088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/>
              <a:t>інформаційно</a:t>
            </a:r>
            <a:r>
              <a:rPr lang="uk-UA" b="1" dirty="0" smtClean="0"/>
              <a:t> - коригувальна </a:t>
            </a:r>
            <a:endParaRPr lang="uk-UA" dirty="0"/>
          </a:p>
        </p:txBody>
      </p:sp>
      <p:sp>
        <p:nvSpPr>
          <p:cNvPr id="12" name="Овал 11"/>
          <p:cNvSpPr/>
          <p:nvPr/>
        </p:nvSpPr>
        <p:spPr>
          <a:xfrm>
            <a:off x="2915816" y="2276872"/>
            <a:ext cx="2880320" cy="866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компенсаторна 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467544" y="1412776"/>
            <a:ext cx="2518526" cy="10160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прогностична </a:t>
            </a:r>
            <a:endParaRPr lang="uk-UA" dirty="0"/>
          </a:p>
        </p:txBody>
      </p:sp>
      <p:cxnSp>
        <p:nvCxnSpPr>
          <p:cNvPr id="15" name="Пряма зі стрілкою 14"/>
          <p:cNvCxnSpPr/>
          <p:nvPr/>
        </p:nvCxnSpPr>
        <p:spPr>
          <a:xfrm flipH="1" flipV="1">
            <a:off x="3707904" y="4221088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 rot="16200000" flipH="1">
            <a:off x="3964777" y="2035959"/>
            <a:ext cx="50006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2987824" y="5517232"/>
            <a:ext cx="3240360" cy="593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трансформаційна </a:t>
            </a:r>
            <a:endParaRPr lang="uk-UA" dirty="0"/>
          </a:p>
        </p:txBody>
      </p:sp>
      <p:sp>
        <p:nvSpPr>
          <p:cNvPr id="33" name="Овал 32"/>
          <p:cNvSpPr/>
          <p:nvPr/>
        </p:nvSpPr>
        <p:spPr>
          <a:xfrm>
            <a:off x="5214942" y="3643314"/>
            <a:ext cx="2581292" cy="649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діагностична</a:t>
            </a:r>
            <a:endParaRPr lang="uk-UA" dirty="0"/>
          </a:p>
        </p:txBody>
      </p:sp>
      <p:sp>
        <p:nvSpPr>
          <p:cNvPr id="34" name="Овал 33"/>
          <p:cNvSpPr/>
          <p:nvPr/>
        </p:nvSpPr>
        <p:spPr>
          <a:xfrm>
            <a:off x="1907704" y="3645024"/>
            <a:ext cx="242889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моделююча </a:t>
            </a:r>
            <a:endParaRPr lang="uk-UA" dirty="0"/>
          </a:p>
        </p:txBody>
      </p:sp>
      <p:sp>
        <p:nvSpPr>
          <p:cNvPr id="35" name="Овал 34"/>
          <p:cNvSpPr/>
          <p:nvPr/>
        </p:nvSpPr>
        <p:spPr>
          <a:xfrm>
            <a:off x="611560" y="4572008"/>
            <a:ext cx="2286016" cy="628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соціальна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6" name="Овал 35"/>
          <p:cNvSpPr/>
          <p:nvPr/>
        </p:nvSpPr>
        <p:spPr>
          <a:xfrm>
            <a:off x="6012160" y="4500570"/>
            <a:ext cx="3024336" cy="70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організаційно </a:t>
            </a:r>
            <a:r>
              <a:rPr lang="uk-UA" b="1" dirty="0" err="1" smtClean="0"/>
              <a:t>-координувальна</a:t>
            </a:r>
            <a:r>
              <a:rPr lang="uk-UA" b="1" dirty="0" smtClean="0"/>
              <a:t> </a:t>
            </a:r>
            <a:endParaRPr lang="uk-UA" dirty="0"/>
          </a:p>
        </p:txBody>
      </p:sp>
      <p:cxnSp>
        <p:nvCxnSpPr>
          <p:cNvPr id="37" name="Пряма зі стрілкою 36"/>
          <p:cNvCxnSpPr/>
          <p:nvPr/>
        </p:nvCxnSpPr>
        <p:spPr>
          <a:xfrm>
            <a:off x="5652120" y="4869160"/>
            <a:ext cx="357190" cy="9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зі стрілкою 37"/>
          <p:cNvCxnSpPr/>
          <p:nvPr/>
        </p:nvCxnSpPr>
        <p:spPr>
          <a:xfrm flipV="1">
            <a:off x="5076056" y="4149080"/>
            <a:ext cx="23336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зі стрілкою 38"/>
          <p:cNvCxnSpPr/>
          <p:nvPr/>
        </p:nvCxnSpPr>
        <p:spPr>
          <a:xfrm rot="16200000" flipH="1">
            <a:off x="4429125" y="5300068"/>
            <a:ext cx="285753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 зі стрілкою 39"/>
          <p:cNvCxnSpPr/>
          <p:nvPr/>
        </p:nvCxnSpPr>
        <p:spPr>
          <a:xfrm rot="10800000">
            <a:off x="2915817" y="4929198"/>
            <a:ext cx="31909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зі стрілкою 40"/>
          <p:cNvCxnSpPr/>
          <p:nvPr/>
        </p:nvCxnSpPr>
        <p:spPr>
          <a:xfrm rot="10800000">
            <a:off x="3000364" y="171448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88913"/>
            <a:ext cx="8785225" cy="311129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500" dirty="0" smtClean="0"/>
              <a:t>   </a:t>
            </a:r>
            <a:r>
              <a:rPr lang="uk-UA" sz="2500" dirty="0" smtClean="0">
                <a:solidFill>
                  <a:schemeClr val="bg2">
                    <a:lumMod val="50000"/>
                  </a:schemeClr>
                </a:solidFill>
              </a:rPr>
              <a:t>співпраця методичного кабінету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2771800" y="2204864"/>
            <a:ext cx="3714776" cy="157220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Районний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 методичний кабінет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(науково - інформаційний центр)</a:t>
            </a:r>
            <a:endParaRPr lang="ru-RU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16" name="Line 22"/>
          <p:cNvSpPr>
            <a:spLocks noChangeShapeType="1"/>
          </p:cNvSpPr>
          <p:nvPr/>
        </p:nvSpPr>
        <p:spPr bwMode="auto">
          <a:xfrm flipH="1" flipV="1">
            <a:off x="2428860" y="2500306"/>
            <a:ext cx="428628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8918" name="Line 25"/>
          <p:cNvSpPr>
            <a:spLocks noChangeShapeType="1"/>
          </p:cNvSpPr>
          <p:nvPr/>
        </p:nvSpPr>
        <p:spPr bwMode="auto">
          <a:xfrm flipH="1" flipV="1">
            <a:off x="3714744" y="1928802"/>
            <a:ext cx="260032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8920" name="Line 28"/>
          <p:cNvSpPr>
            <a:spLocks noChangeShapeType="1"/>
          </p:cNvSpPr>
          <p:nvPr/>
        </p:nvSpPr>
        <p:spPr bwMode="auto">
          <a:xfrm flipV="1">
            <a:off x="6143636" y="2357430"/>
            <a:ext cx="434973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8938" name="Rectangle 48"/>
          <p:cNvSpPr>
            <a:spLocks noChangeArrowheads="1"/>
          </p:cNvSpPr>
          <p:nvPr/>
        </p:nvSpPr>
        <p:spPr bwMode="auto">
          <a:xfrm>
            <a:off x="214282" y="2071678"/>
            <a:ext cx="2143140" cy="85725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К З “ДДЮЦМС” 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Дніпропетровської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 облради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9" name="Rectangle 52"/>
          <p:cNvSpPr>
            <a:spLocks noChangeArrowheads="1"/>
          </p:cNvSpPr>
          <p:nvPr/>
        </p:nvSpPr>
        <p:spPr bwMode="auto">
          <a:xfrm>
            <a:off x="4643438" y="785794"/>
            <a:ext cx="2428892" cy="107157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Дніпропетровський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департамент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освіти і науки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940" name="Rectangle 55"/>
          <p:cNvSpPr>
            <a:spLocks noChangeArrowheads="1"/>
          </p:cNvSpPr>
          <p:nvPr/>
        </p:nvSpPr>
        <p:spPr bwMode="auto">
          <a:xfrm>
            <a:off x="6572264" y="3071810"/>
            <a:ext cx="2071702" cy="85725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Відділення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комітету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41" name="Rectangle 56"/>
          <p:cNvSpPr>
            <a:spLocks noChangeArrowheads="1"/>
          </p:cNvSpPr>
          <p:nvPr/>
        </p:nvSpPr>
        <p:spPr bwMode="auto">
          <a:xfrm>
            <a:off x="6572264" y="2071678"/>
            <a:ext cx="2339784" cy="85725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Обласний центр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практичної психології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 та соціальної роботи</a:t>
            </a:r>
            <a:endParaRPr lang="ru-RU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2" name="Rectangle 51"/>
          <p:cNvSpPr>
            <a:spLocks noChangeArrowheads="1"/>
          </p:cNvSpPr>
          <p:nvPr/>
        </p:nvSpPr>
        <p:spPr bwMode="auto">
          <a:xfrm>
            <a:off x="2000232" y="785794"/>
            <a:ext cx="2365383" cy="107157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К З “ДОІППОП”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Дніпропетровської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charset="0"/>
              </a:rPr>
              <a:t>облради</a:t>
            </a: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uk-UA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4067944" y="4365104"/>
            <a:ext cx="1571636" cy="928694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Колегія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 відділу  освіти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РДА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1" name="Line 25"/>
          <p:cNvSpPr>
            <a:spLocks noChangeShapeType="1"/>
          </p:cNvSpPr>
          <p:nvPr/>
        </p:nvSpPr>
        <p:spPr bwMode="auto">
          <a:xfrm flipV="1">
            <a:off x="5072066" y="1857364"/>
            <a:ext cx="361950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357158" y="3214686"/>
            <a:ext cx="2224838" cy="85725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Обласний  центр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“ Веснянка ”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38917" name="Line 24"/>
          <p:cNvSpPr>
            <a:spLocks noChangeShapeType="1"/>
          </p:cNvSpPr>
          <p:nvPr/>
        </p:nvSpPr>
        <p:spPr bwMode="auto">
          <a:xfrm flipH="1">
            <a:off x="2357422" y="3000372"/>
            <a:ext cx="500066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65" name="Rectangle 51"/>
          <p:cNvSpPr>
            <a:spLocks noChangeArrowheads="1"/>
          </p:cNvSpPr>
          <p:nvPr/>
        </p:nvSpPr>
        <p:spPr bwMode="auto">
          <a:xfrm>
            <a:off x="2285984" y="4429132"/>
            <a:ext cx="1440160" cy="928694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Відділи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РДА та служби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67" name="Line 24"/>
          <p:cNvSpPr>
            <a:spLocks noChangeShapeType="1"/>
          </p:cNvSpPr>
          <p:nvPr/>
        </p:nvSpPr>
        <p:spPr bwMode="auto">
          <a:xfrm flipH="1">
            <a:off x="3275856" y="3789040"/>
            <a:ext cx="0" cy="50006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69" name="Line 24"/>
          <p:cNvSpPr>
            <a:spLocks noChangeShapeType="1"/>
          </p:cNvSpPr>
          <p:nvPr/>
        </p:nvSpPr>
        <p:spPr bwMode="auto">
          <a:xfrm>
            <a:off x="6215074" y="3000372"/>
            <a:ext cx="500066" cy="21431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4740596" y="3857628"/>
            <a:ext cx="45719" cy="50006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72" name="Rectangle 51"/>
          <p:cNvSpPr>
            <a:spLocks noChangeArrowheads="1"/>
          </p:cNvSpPr>
          <p:nvPr/>
        </p:nvSpPr>
        <p:spPr bwMode="auto">
          <a:xfrm>
            <a:off x="6012160" y="4437112"/>
            <a:ext cx="1285884" cy="928694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Района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рада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73" name="Line 24"/>
          <p:cNvSpPr>
            <a:spLocks noChangeShapeType="1"/>
          </p:cNvSpPr>
          <p:nvPr/>
        </p:nvSpPr>
        <p:spPr bwMode="auto">
          <a:xfrm>
            <a:off x="6228184" y="3789040"/>
            <a:ext cx="214884" cy="6440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3347864" y="5589240"/>
            <a:ext cx="1296144" cy="72008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Громади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5796136" y="3789040"/>
            <a:ext cx="72008" cy="18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3851920" y="3861048"/>
            <a:ext cx="0" cy="172819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3923928" y="3284984"/>
            <a:ext cx="1800200" cy="64807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Заклади освіти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6" name="Rectangle 51"/>
          <p:cNvSpPr>
            <a:spLocks noChangeArrowheads="1"/>
          </p:cNvSpPr>
          <p:nvPr/>
        </p:nvSpPr>
        <p:spPr bwMode="auto">
          <a:xfrm>
            <a:off x="5076056" y="5589240"/>
            <a:ext cx="1368152" cy="72008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Районний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військовий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 комісаріат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375792"/>
          </a:xfrm>
        </p:spPr>
        <p:txBody>
          <a:bodyPr>
            <a:normAutofit/>
          </a:bodyPr>
          <a:lstStyle/>
          <a:p>
            <a:pPr lvl="0" algn="ctr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Основні завдання методичної служби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 дошкільної</a:t>
            </a:r>
            <a:r>
              <a:rPr lang="uk-UA" sz="2400" dirty="0">
                <a:solidFill>
                  <a:schemeClr val="accent2">
                    <a:lumMod val="50000"/>
                  </a:schemeClr>
                </a:solidFill>
              </a:rPr>
              <a:t>, загальної та позашкільної освіти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14468628"/>
              </p:ext>
            </p:extLst>
          </p:nvPr>
        </p:nvGraphicFramePr>
        <p:xfrm>
          <a:off x="214282" y="1340768"/>
          <a:ext cx="8534182" cy="523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118038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88913"/>
            <a:ext cx="8785225" cy="88263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2500" dirty="0" smtClean="0">
                <a:solidFill>
                  <a:schemeClr val="bg2">
                    <a:lumMod val="50000"/>
                  </a:schemeClr>
                </a:solidFill>
              </a:rPr>
              <a:t>Структура діяльності </a:t>
            </a:r>
            <a:br>
              <a:rPr lang="uk-UA" sz="2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500" dirty="0" smtClean="0">
                <a:solidFill>
                  <a:schemeClr val="bg2">
                    <a:lumMod val="50000"/>
                  </a:schemeClr>
                </a:solidFill>
              </a:rPr>
              <a:t>районного методичного кабінету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2500298" y="1285860"/>
            <a:ext cx="4429156" cy="99061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Районний </a:t>
            </a:r>
            <a:r>
              <a:rPr lang="uk-UA" sz="1600" b="1" dirty="0">
                <a:solidFill>
                  <a:srgbClr val="FF0000"/>
                </a:solidFill>
                <a:latin typeface="Arial" charset="0"/>
              </a:rPr>
              <a:t>методичний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Кабінет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charset="0"/>
              </a:rPr>
              <a:t>(науково-інформаційний центр)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21" name="Rectangle 29"/>
          <p:cNvSpPr>
            <a:spLocks noChangeArrowheads="1"/>
          </p:cNvSpPr>
          <p:nvPr/>
        </p:nvSpPr>
        <p:spPr bwMode="auto">
          <a:xfrm>
            <a:off x="3636963" y="2565400"/>
            <a:ext cx="1798637" cy="3587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Arial" charset="0"/>
              </a:rPr>
              <a:t>Методична рада</a:t>
            </a:r>
            <a:endParaRPr lang="ru-RU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22" name="Line 30"/>
          <p:cNvSpPr>
            <a:spLocks noChangeShapeType="1"/>
          </p:cNvSpPr>
          <p:nvPr/>
        </p:nvSpPr>
        <p:spPr bwMode="auto">
          <a:xfrm>
            <a:off x="4500563" y="2276475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23" name="Line 31"/>
          <p:cNvSpPr>
            <a:spLocks noChangeShapeType="1"/>
          </p:cNvSpPr>
          <p:nvPr/>
        </p:nvSpPr>
        <p:spPr bwMode="auto">
          <a:xfrm flipH="1">
            <a:off x="252413" y="2276475"/>
            <a:ext cx="424815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24" name="Line 32"/>
          <p:cNvSpPr>
            <a:spLocks noChangeShapeType="1"/>
          </p:cNvSpPr>
          <p:nvPr/>
        </p:nvSpPr>
        <p:spPr bwMode="auto">
          <a:xfrm>
            <a:off x="4500563" y="2276475"/>
            <a:ext cx="424815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25" name="Line 33"/>
          <p:cNvSpPr>
            <a:spLocks noChangeShapeType="1"/>
          </p:cNvSpPr>
          <p:nvPr/>
        </p:nvSpPr>
        <p:spPr bwMode="auto">
          <a:xfrm>
            <a:off x="252413" y="2565400"/>
            <a:ext cx="0" cy="3671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26" name="Line 34"/>
          <p:cNvSpPr>
            <a:spLocks noChangeShapeType="1"/>
          </p:cNvSpPr>
          <p:nvPr/>
        </p:nvSpPr>
        <p:spPr bwMode="auto">
          <a:xfrm>
            <a:off x="8748713" y="2565400"/>
            <a:ext cx="0" cy="3671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27" name="Rectangle 35"/>
          <p:cNvSpPr>
            <a:spLocks noChangeArrowheads="1"/>
          </p:cNvSpPr>
          <p:nvPr/>
        </p:nvSpPr>
        <p:spPr bwMode="auto">
          <a:xfrm>
            <a:off x="468313" y="2781300"/>
            <a:ext cx="2232025" cy="719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err="1">
                <a:solidFill>
                  <a:srgbClr val="FF0000"/>
                </a:solidFill>
                <a:latin typeface="Arial" charset="0"/>
              </a:rPr>
              <a:t>Дослідн</a:t>
            </a:r>
            <a:r>
              <a:rPr lang="uk-UA" sz="1400" b="1" dirty="0" err="1">
                <a:solidFill>
                  <a:srgbClr val="FF0000"/>
                </a:solidFill>
                <a:latin typeface="ＭＳ ゴシック" pitchFamily="49" charset="-128"/>
              </a:rPr>
              <a:t>ицьк</a:t>
            </a:r>
            <a:r>
              <a:rPr lang="uk-UA" sz="1400" b="1" dirty="0" err="1">
                <a:solidFill>
                  <a:srgbClr val="FF0000"/>
                </a:solidFill>
                <a:latin typeface="Arial" charset="0"/>
              </a:rPr>
              <a:t>о-</a:t>
            </a:r>
            <a:endParaRPr lang="uk-UA" sz="14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експериментальна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 робота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28" name="Rectangle 36"/>
          <p:cNvSpPr>
            <a:spLocks noChangeArrowheads="1"/>
          </p:cNvSpPr>
          <p:nvPr/>
        </p:nvSpPr>
        <p:spPr bwMode="auto">
          <a:xfrm>
            <a:off x="468313" y="3573463"/>
            <a:ext cx="2232025" cy="719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Участь у Всеукраїнських,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 обласних заходах 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29" name="Rectangle 37"/>
          <p:cNvSpPr>
            <a:spLocks noChangeArrowheads="1"/>
          </p:cNvSpPr>
          <p:nvPr/>
        </p:nvSpPr>
        <p:spPr bwMode="auto">
          <a:xfrm>
            <a:off x="468313" y="4364038"/>
            <a:ext cx="2232025" cy="7207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Проведення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методичних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 заходів на базі району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0" name="Rectangle 38"/>
          <p:cNvSpPr>
            <a:spLocks noChangeArrowheads="1"/>
          </p:cNvSpPr>
          <p:nvPr/>
        </p:nvSpPr>
        <p:spPr bwMode="auto">
          <a:xfrm>
            <a:off x="468313" y="5157788"/>
            <a:ext cx="2317737" cy="77154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Засідання РМО, семінари -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практикуми, тренінги</a:t>
            </a:r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,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круглі </a:t>
            </a:r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столи </a:t>
            </a:r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і ін.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1" name="Rectangle 40"/>
          <p:cNvSpPr>
            <a:spLocks noChangeArrowheads="1"/>
          </p:cNvSpPr>
          <p:nvPr/>
        </p:nvSpPr>
        <p:spPr bwMode="auto">
          <a:xfrm>
            <a:off x="3276600" y="3068638"/>
            <a:ext cx="2592388" cy="5762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Проходження курсів 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підвищення кваліфікації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2" name="Rectangle 41"/>
          <p:cNvSpPr>
            <a:spLocks noChangeArrowheads="1"/>
          </p:cNvSpPr>
          <p:nvPr/>
        </p:nvSpPr>
        <p:spPr bwMode="auto">
          <a:xfrm>
            <a:off x="3276600" y="4579938"/>
            <a:ext cx="2590800" cy="288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Атестація педпрацівників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3" name="Rectangle 42"/>
          <p:cNvSpPr>
            <a:spLocks noChangeArrowheads="1"/>
          </p:cNvSpPr>
          <p:nvPr/>
        </p:nvSpPr>
        <p:spPr bwMode="auto">
          <a:xfrm>
            <a:off x="6372225" y="6165106"/>
            <a:ext cx="2159000" cy="5762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Організація ЗНО 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випускників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4" name="Rectangle 43"/>
          <p:cNvSpPr>
            <a:spLocks noChangeArrowheads="1"/>
          </p:cNvSpPr>
          <p:nvPr/>
        </p:nvSpPr>
        <p:spPr bwMode="auto">
          <a:xfrm>
            <a:off x="3276600" y="5086350"/>
            <a:ext cx="25908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Впровадження інновацій, 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педтехнологій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5" name="Rectangle 44"/>
          <p:cNvSpPr>
            <a:spLocks noChangeArrowheads="1"/>
          </p:cNvSpPr>
          <p:nvPr/>
        </p:nvSpPr>
        <p:spPr bwMode="auto">
          <a:xfrm>
            <a:off x="3276600" y="3862388"/>
            <a:ext cx="2590800" cy="5032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Інформаційно-аналітична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 робота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6" name="Rectangle 45"/>
          <p:cNvSpPr>
            <a:spLocks noChangeArrowheads="1"/>
          </p:cNvSpPr>
          <p:nvPr/>
        </p:nvSpPr>
        <p:spPr bwMode="auto">
          <a:xfrm>
            <a:off x="500034" y="6000768"/>
            <a:ext cx="2232025" cy="6477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Робота з обдарованими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 учнями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37" name="Rectangle 46"/>
          <p:cNvSpPr>
            <a:spLocks noChangeArrowheads="1"/>
          </p:cNvSpPr>
          <p:nvPr/>
        </p:nvSpPr>
        <p:spPr bwMode="auto">
          <a:xfrm>
            <a:off x="3276600" y="5805488"/>
            <a:ext cx="2592388" cy="5762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Вивчення, узагальнення і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 розповсюдження ППД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3" name="Line 57"/>
          <p:cNvSpPr>
            <a:spLocks noChangeShapeType="1"/>
          </p:cNvSpPr>
          <p:nvPr/>
        </p:nvSpPr>
        <p:spPr bwMode="auto">
          <a:xfrm>
            <a:off x="252413" y="31416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44" name="Line 58"/>
          <p:cNvSpPr>
            <a:spLocks noChangeShapeType="1"/>
          </p:cNvSpPr>
          <p:nvPr/>
        </p:nvSpPr>
        <p:spPr bwMode="auto">
          <a:xfrm>
            <a:off x="252413" y="386080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45" name="Line 59"/>
          <p:cNvSpPr>
            <a:spLocks noChangeShapeType="1"/>
          </p:cNvSpPr>
          <p:nvPr/>
        </p:nvSpPr>
        <p:spPr bwMode="auto">
          <a:xfrm>
            <a:off x="252413" y="46529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46" name="Line 60"/>
          <p:cNvSpPr>
            <a:spLocks noChangeShapeType="1"/>
          </p:cNvSpPr>
          <p:nvPr/>
        </p:nvSpPr>
        <p:spPr bwMode="auto">
          <a:xfrm>
            <a:off x="252413" y="537368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47" name="Line 61"/>
          <p:cNvSpPr>
            <a:spLocks noChangeShapeType="1"/>
          </p:cNvSpPr>
          <p:nvPr/>
        </p:nvSpPr>
        <p:spPr bwMode="auto">
          <a:xfrm>
            <a:off x="252413" y="623728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48" name="Rectangle 62"/>
          <p:cNvSpPr>
            <a:spLocks noChangeArrowheads="1"/>
          </p:cNvSpPr>
          <p:nvPr/>
        </p:nvSpPr>
        <p:spPr bwMode="auto">
          <a:xfrm>
            <a:off x="6373813" y="2788338"/>
            <a:ext cx="2230437" cy="92869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Моніторинг якості 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освіти та інші 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моніторингові 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питання  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9" name="Rectangle 63"/>
          <p:cNvSpPr>
            <a:spLocks noChangeArrowheads="1"/>
          </p:cNvSpPr>
          <p:nvPr/>
        </p:nvSpPr>
        <p:spPr bwMode="auto">
          <a:xfrm>
            <a:off x="6373813" y="3788842"/>
            <a:ext cx="2230437" cy="5762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Вивчення стану</a:t>
            </a:r>
          </a:p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 викладання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50" name="Rectangle 64"/>
          <p:cNvSpPr>
            <a:spLocks noChangeArrowheads="1"/>
          </p:cNvSpPr>
          <p:nvPr/>
        </p:nvSpPr>
        <p:spPr bwMode="auto">
          <a:xfrm>
            <a:off x="6372200" y="4438377"/>
            <a:ext cx="2232025" cy="3587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>
                <a:solidFill>
                  <a:srgbClr val="FF0000"/>
                </a:solidFill>
                <a:latin typeface="Arial" charset="0"/>
              </a:rPr>
              <a:t>Консультування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51" name="Rectangle 65"/>
          <p:cNvSpPr>
            <a:spLocks noChangeArrowheads="1"/>
          </p:cNvSpPr>
          <p:nvPr/>
        </p:nvSpPr>
        <p:spPr bwMode="auto">
          <a:xfrm>
            <a:off x="6373813" y="4859445"/>
            <a:ext cx="2230437" cy="585779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Видавнича </a:t>
            </a:r>
            <a:endParaRPr lang="uk-UA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публікації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52" name="Rectangle 66"/>
          <p:cNvSpPr>
            <a:spLocks noChangeArrowheads="1"/>
          </p:cNvSpPr>
          <p:nvPr/>
        </p:nvSpPr>
        <p:spPr bwMode="auto">
          <a:xfrm>
            <a:off x="6373813" y="5517034"/>
            <a:ext cx="2230437" cy="5762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Атестація діяльності 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charset="0"/>
              </a:rPr>
              <a:t>ЗНЗ</a:t>
            </a:r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, ДНЗ, ПНЗ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53" name="Line 68"/>
          <p:cNvSpPr>
            <a:spLocks noChangeShapeType="1"/>
          </p:cNvSpPr>
          <p:nvPr/>
        </p:nvSpPr>
        <p:spPr bwMode="auto">
          <a:xfrm flipH="1">
            <a:off x="8604250" y="62372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4" name="Line 69"/>
          <p:cNvSpPr>
            <a:spLocks noChangeShapeType="1"/>
          </p:cNvSpPr>
          <p:nvPr/>
        </p:nvSpPr>
        <p:spPr bwMode="auto">
          <a:xfrm flipH="1">
            <a:off x="8604250" y="5661025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5" name="Line 70"/>
          <p:cNvSpPr>
            <a:spLocks noChangeShapeType="1"/>
          </p:cNvSpPr>
          <p:nvPr/>
        </p:nvSpPr>
        <p:spPr bwMode="auto">
          <a:xfrm flipH="1">
            <a:off x="8604250" y="508476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6" name="Line 71"/>
          <p:cNvSpPr>
            <a:spLocks noChangeShapeType="1"/>
          </p:cNvSpPr>
          <p:nvPr/>
        </p:nvSpPr>
        <p:spPr bwMode="auto">
          <a:xfrm flipH="1">
            <a:off x="8604250" y="443706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7" name="Line 72"/>
          <p:cNvSpPr>
            <a:spLocks noChangeShapeType="1"/>
          </p:cNvSpPr>
          <p:nvPr/>
        </p:nvSpPr>
        <p:spPr bwMode="auto">
          <a:xfrm flipH="1">
            <a:off x="8604250" y="3860800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8" name="Line 73"/>
          <p:cNvSpPr>
            <a:spLocks noChangeShapeType="1"/>
          </p:cNvSpPr>
          <p:nvPr/>
        </p:nvSpPr>
        <p:spPr bwMode="auto">
          <a:xfrm flipH="1">
            <a:off x="8604250" y="314166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59" name="Line 74"/>
          <p:cNvSpPr>
            <a:spLocks noChangeShapeType="1"/>
          </p:cNvSpPr>
          <p:nvPr/>
        </p:nvSpPr>
        <p:spPr bwMode="auto">
          <a:xfrm>
            <a:off x="2989263" y="2420938"/>
            <a:ext cx="0" cy="3671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0" name="Line 75"/>
          <p:cNvSpPr>
            <a:spLocks noChangeShapeType="1"/>
          </p:cNvSpPr>
          <p:nvPr/>
        </p:nvSpPr>
        <p:spPr bwMode="auto">
          <a:xfrm>
            <a:off x="6157913" y="2420938"/>
            <a:ext cx="0" cy="3671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1" name="Line 78"/>
          <p:cNvSpPr>
            <a:spLocks noChangeShapeType="1"/>
          </p:cNvSpPr>
          <p:nvPr/>
        </p:nvSpPr>
        <p:spPr bwMode="auto">
          <a:xfrm>
            <a:off x="2989263" y="4149725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2" name="Line 79"/>
          <p:cNvSpPr>
            <a:spLocks noChangeShapeType="1"/>
          </p:cNvSpPr>
          <p:nvPr/>
        </p:nvSpPr>
        <p:spPr bwMode="auto">
          <a:xfrm>
            <a:off x="2989263" y="335756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3" name="Line 80"/>
          <p:cNvSpPr>
            <a:spLocks noChangeShapeType="1"/>
          </p:cNvSpPr>
          <p:nvPr/>
        </p:nvSpPr>
        <p:spPr bwMode="auto">
          <a:xfrm>
            <a:off x="2989263" y="530066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4" name="Line 81"/>
          <p:cNvSpPr>
            <a:spLocks noChangeShapeType="1"/>
          </p:cNvSpPr>
          <p:nvPr/>
        </p:nvSpPr>
        <p:spPr bwMode="auto">
          <a:xfrm>
            <a:off x="2989263" y="6092825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5" name="Line 82"/>
          <p:cNvSpPr>
            <a:spLocks noChangeShapeType="1"/>
          </p:cNvSpPr>
          <p:nvPr/>
        </p:nvSpPr>
        <p:spPr bwMode="auto">
          <a:xfrm>
            <a:off x="5867400" y="3357563"/>
            <a:ext cx="290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6" name="Line 83"/>
          <p:cNvSpPr>
            <a:spLocks noChangeShapeType="1"/>
          </p:cNvSpPr>
          <p:nvPr/>
        </p:nvSpPr>
        <p:spPr bwMode="auto">
          <a:xfrm>
            <a:off x="5867400" y="4076700"/>
            <a:ext cx="290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7" name="Line 84"/>
          <p:cNvSpPr>
            <a:spLocks noChangeShapeType="1"/>
          </p:cNvSpPr>
          <p:nvPr/>
        </p:nvSpPr>
        <p:spPr bwMode="auto">
          <a:xfrm>
            <a:off x="5867400" y="4724400"/>
            <a:ext cx="290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8" name="Line 85"/>
          <p:cNvSpPr>
            <a:spLocks noChangeShapeType="1"/>
          </p:cNvSpPr>
          <p:nvPr/>
        </p:nvSpPr>
        <p:spPr bwMode="auto">
          <a:xfrm>
            <a:off x="2989263" y="47244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69" name="Line 86"/>
          <p:cNvSpPr>
            <a:spLocks noChangeShapeType="1"/>
          </p:cNvSpPr>
          <p:nvPr/>
        </p:nvSpPr>
        <p:spPr bwMode="auto">
          <a:xfrm>
            <a:off x="5867400" y="5373688"/>
            <a:ext cx="290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8970" name="Line 87"/>
          <p:cNvSpPr>
            <a:spLocks noChangeShapeType="1"/>
          </p:cNvSpPr>
          <p:nvPr/>
        </p:nvSpPr>
        <p:spPr bwMode="auto">
          <a:xfrm>
            <a:off x="5867400" y="6092825"/>
            <a:ext cx="290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2200" b="1" i="1" dirty="0" smtClean="0">
                <a:solidFill>
                  <a:schemeClr val="bg2">
                    <a:lumMod val="25000"/>
                  </a:schemeClr>
                </a:solidFill>
              </a:rPr>
              <a:t>ДОСЛІДНО-ЕКСПЕРИМЕНТАЛЬНА  РОБОТА </a:t>
            </a:r>
            <a:br>
              <a:rPr lang="uk-UA" sz="22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2200" b="1" i="1" dirty="0" smtClean="0">
                <a:solidFill>
                  <a:schemeClr val="bg2">
                    <a:lumMod val="25000"/>
                  </a:schemeClr>
                </a:solidFill>
              </a:rPr>
              <a:t>та  ІННОВАЦІЙНА  ДІЯЛЬНІСТЬ, </a:t>
            </a:r>
            <a:r>
              <a:rPr lang="ru-RU" sz="2200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2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100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00174"/>
            <a:ext cx="8686800" cy="51691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/>
              <a:t>                </a:t>
            </a:r>
          </a:p>
          <a:p>
            <a:pPr>
              <a:buNone/>
            </a:pPr>
            <a:endParaRPr lang="uk-UA" sz="2400" b="1" u="sng" dirty="0" smtClean="0"/>
          </a:p>
          <a:p>
            <a:pPr>
              <a:buNone/>
            </a:pPr>
            <a:endParaRPr lang="uk-UA" sz="2400" b="1" u="sng" dirty="0" smtClean="0"/>
          </a:p>
          <a:p>
            <a:pPr>
              <a:buNone/>
            </a:pPr>
            <a:endParaRPr lang="uk-UA" sz="2400" b="1" u="sng" dirty="0" smtClean="0"/>
          </a:p>
          <a:p>
            <a:pPr>
              <a:buNone/>
            </a:pPr>
            <a:endParaRPr lang="uk-UA" sz="2400" b="1" u="sng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11560" y="4941168"/>
            <a:ext cx="37867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Світлогірська</a:t>
            </a:r>
            <a:r>
              <a:rPr lang="ru-RU" sz="1600" b="1" dirty="0" smtClean="0"/>
              <a:t>  СЗШ </a:t>
            </a:r>
          </a:p>
          <a:p>
            <a:pPr algn="ctr"/>
            <a:r>
              <a:rPr lang="ru-RU" sz="1600" b="1" dirty="0" smtClean="0"/>
              <a:t>  2016 </a:t>
            </a:r>
            <a:r>
              <a:rPr lang="ru-RU" sz="1600" b="1" dirty="0" err="1" smtClean="0"/>
              <a:t>рік</a:t>
            </a:r>
            <a:r>
              <a:rPr lang="ru-RU" sz="1600" b="1" dirty="0" smtClean="0"/>
              <a:t> -  завершено </a:t>
            </a:r>
            <a:r>
              <a:rPr lang="ru-RU" sz="1600" b="1" dirty="0" err="1" smtClean="0"/>
              <a:t>впровадження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експерименту</a:t>
            </a:r>
            <a:endParaRPr lang="ru-RU" sz="1600" b="1" dirty="0" smtClean="0"/>
          </a:p>
        </p:txBody>
      </p:sp>
      <p:sp>
        <p:nvSpPr>
          <p:cNvPr id="5" name="Овал 4"/>
          <p:cNvSpPr/>
          <p:nvPr/>
        </p:nvSpPr>
        <p:spPr>
          <a:xfrm>
            <a:off x="285720" y="1285860"/>
            <a:ext cx="228601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Криничанська СЗШ №1</a:t>
            </a:r>
            <a:endParaRPr lang="uk-UA" b="1" dirty="0"/>
          </a:p>
        </p:txBody>
      </p:sp>
      <p:sp>
        <p:nvSpPr>
          <p:cNvPr id="6" name="Овал 5"/>
          <p:cNvSpPr/>
          <p:nvPr/>
        </p:nvSpPr>
        <p:spPr>
          <a:xfrm>
            <a:off x="6572264" y="1285860"/>
            <a:ext cx="235748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Гуляйпільська</a:t>
            </a:r>
            <a:r>
              <a:rPr lang="ru-RU" b="1" dirty="0" smtClean="0"/>
              <a:t> СЗШ</a:t>
            </a:r>
            <a:endParaRPr lang="uk-UA" b="1" dirty="0"/>
          </a:p>
        </p:txBody>
      </p:sp>
      <p:sp>
        <p:nvSpPr>
          <p:cNvPr id="7" name="Кнопка дії: додому 6">
            <a:hlinkClick r:id="" action="ppaction://hlinkshowjump?jump=firstslide" highlightClick="1"/>
          </p:cNvPr>
          <p:cNvSpPr/>
          <p:nvPr/>
        </p:nvSpPr>
        <p:spPr>
          <a:xfrm>
            <a:off x="3131840" y="1268760"/>
            <a:ext cx="2786082" cy="11430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«</a:t>
            </a:r>
            <a:r>
              <a:rPr lang="ru-RU" sz="1600" b="1" dirty="0" err="1" smtClean="0"/>
              <a:t>Науково</a:t>
            </a:r>
            <a:r>
              <a:rPr lang="ru-RU" sz="1600" b="1" dirty="0" smtClean="0"/>
              <a:t> – </a:t>
            </a:r>
            <a:r>
              <a:rPr lang="ru-RU" sz="1600" b="1" dirty="0" err="1" smtClean="0"/>
              <a:t>методичні</a:t>
            </a:r>
            <a:r>
              <a:rPr lang="ru-RU" sz="1600" b="1" dirty="0" smtClean="0"/>
              <a:t> засади </a:t>
            </a:r>
            <a:r>
              <a:rPr lang="ru-RU" sz="1600" b="1" dirty="0" err="1" smtClean="0"/>
              <a:t>впровадження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вітчизняної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моделі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медіаосвіти</a:t>
            </a:r>
            <a:r>
              <a:rPr lang="ru-RU" sz="1600" b="1" dirty="0" smtClean="0"/>
              <a:t> в </a:t>
            </a:r>
            <a:r>
              <a:rPr lang="ru-RU" sz="1600" b="1" dirty="0" err="1" smtClean="0"/>
              <a:t>навчально-виховний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процес</a:t>
            </a:r>
            <a:r>
              <a:rPr lang="ru-RU" sz="1600" b="1" dirty="0" smtClean="0"/>
              <a:t> »</a:t>
            </a:r>
            <a:endParaRPr lang="uk-UA" sz="1600" b="1" dirty="0"/>
          </a:p>
        </p:txBody>
      </p:sp>
      <p:sp>
        <p:nvSpPr>
          <p:cNvPr id="8" name="Стрілка вправо 7"/>
          <p:cNvSpPr/>
          <p:nvPr/>
        </p:nvSpPr>
        <p:spPr>
          <a:xfrm>
            <a:off x="2643174" y="1500174"/>
            <a:ext cx="4069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 вправо 8"/>
          <p:cNvSpPr/>
          <p:nvPr/>
        </p:nvSpPr>
        <p:spPr>
          <a:xfrm>
            <a:off x="4499992" y="5301208"/>
            <a:ext cx="112242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ліво 9"/>
          <p:cNvSpPr/>
          <p:nvPr/>
        </p:nvSpPr>
        <p:spPr>
          <a:xfrm>
            <a:off x="6000760" y="1500174"/>
            <a:ext cx="50006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6500826" y="2428868"/>
            <a:ext cx="25003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Промінська</a:t>
            </a:r>
            <a:r>
              <a:rPr lang="ru-RU" b="1" dirty="0" smtClean="0"/>
              <a:t> СЗШ</a:t>
            </a:r>
            <a:endParaRPr lang="uk-UA" b="1" dirty="0"/>
          </a:p>
        </p:txBody>
      </p:sp>
      <p:sp>
        <p:nvSpPr>
          <p:cNvPr id="12" name="Овал 11"/>
          <p:cNvSpPr/>
          <p:nvPr/>
        </p:nvSpPr>
        <p:spPr>
          <a:xfrm>
            <a:off x="3491880" y="4005064"/>
            <a:ext cx="2143140" cy="842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Аульська</a:t>
            </a:r>
            <a:r>
              <a:rPr lang="ru-RU" b="1" dirty="0" smtClean="0"/>
              <a:t> СЗШ </a:t>
            </a:r>
            <a:endParaRPr lang="uk-UA" b="1" dirty="0"/>
          </a:p>
        </p:txBody>
      </p:sp>
      <p:sp>
        <p:nvSpPr>
          <p:cNvPr id="13" name="Овал 12"/>
          <p:cNvSpPr/>
          <p:nvPr/>
        </p:nvSpPr>
        <p:spPr>
          <a:xfrm>
            <a:off x="142844" y="2500306"/>
            <a:ext cx="242889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Семенівська</a:t>
            </a:r>
            <a:r>
              <a:rPr lang="ru-RU" b="1" dirty="0" smtClean="0"/>
              <a:t> СЗШ </a:t>
            </a:r>
            <a:endParaRPr lang="uk-UA" b="1" dirty="0"/>
          </a:p>
        </p:txBody>
      </p:sp>
      <p:sp>
        <p:nvSpPr>
          <p:cNvPr id="14" name="Кнопка дії: додому 13">
            <a:hlinkClick r:id="" action="ppaction://hlinkshowjump?jump=firstslide" highlightClick="1"/>
          </p:cNvPr>
          <p:cNvSpPr/>
          <p:nvPr/>
        </p:nvSpPr>
        <p:spPr>
          <a:xfrm>
            <a:off x="3131840" y="2492896"/>
            <a:ext cx="2786082" cy="12144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«</a:t>
            </a:r>
            <a:r>
              <a:rPr lang="ru-RU" sz="1600" b="1" dirty="0" err="1" smtClean="0"/>
              <a:t>Створення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системи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розвитку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аксіосфери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особистості</a:t>
            </a:r>
            <a:r>
              <a:rPr lang="ru-RU" sz="1600" b="1" dirty="0" smtClean="0"/>
              <a:t> на засадах </a:t>
            </a:r>
            <a:r>
              <a:rPr lang="ru-RU" sz="1600" b="1" dirty="0" err="1" smtClean="0"/>
              <a:t>традиційних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духовних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цінностей</a:t>
            </a:r>
            <a:r>
              <a:rPr lang="ru-RU" sz="1600" b="1" dirty="0" smtClean="0"/>
              <a:t>»</a:t>
            </a:r>
            <a:endParaRPr lang="uk-UA" sz="1600" b="1" dirty="0"/>
          </a:p>
        </p:txBody>
      </p:sp>
      <p:sp>
        <p:nvSpPr>
          <p:cNvPr id="15" name="Кнопка дії: додому 14">
            <a:hlinkClick r:id="" action="ppaction://hlinkshowjump?jump=firstslide" highlightClick="1"/>
          </p:cNvPr>
          <p:cNvSpPr/>
          <p:nvPr/>
        </p:nvSpPr>
        <p:spPr>
          <a:xfrm>
            <a:off x="5715008" y="4797152"/>
            <a:ext cx="3214710" cy="18465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«</a:t>
            </a:r>
            <a:r>
              <a:rPr lang="ru-RU" sz="1600" b="1" dirty="0" err="1" smtClean="0"/>
              <a:t>Використання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інтернет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медіа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освітніх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технологій</a:t>
            </a:r>
            <a:r>
              <a:rPr lang="ru-RU" sz="1600" b="1" dirty="0" smtClean="0"/>
              <a:t> у </a:t>
            </a:r>
            <a:r>
              <a:rPr lang="ru-RU" sz="1600" b="1" dirty="0" err="1" smtClean="0"/>
              <a:t>навчально</a:t>
            </a:r>
            <a:r>
              <a:rPr lang="ru-RU" sz="1600" b="1" dirty="0" smtClean="0"/>
              <a:t> – </a:t>
            </a:r>
            <a:r>
              <a:rPr lang="ru-RU" sz="1600" b="1" dirty="0" err="1" smtClean="0"/>
              <a:t>виховному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процесі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сучасної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школи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їх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вплив</a:t>
            </a:r>
            <a:r>
              <a:rPr lang="ru-RU" sz="1600" b="1" dirty="0" smtClean="0"/>
              <a:t> на </a:t>
            </a:r>
            <a:r>
              <a:rPr lang="ru-RU" sz="1600" b="1" dirty="0" err="1" smtClean="0"/>
              <a:t>становлення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інноваційної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особистості</a:t>
            </a:r>
            <a:r>
              <a:rPr lang="ru-RU" sz="1600" b="1" dirty="0" smtClean="0"/>
              <a:t>»</a:t>
            </a:r>
            <a:endParaRPr lang="uk-UA" sz="1600" b="1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42844" y="642918"/>
            <a:ext cx="586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пілотні школи різних проектів 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Стрілка вліво 19"/>
          <p:cNvSpPr/>
          <p:nvPr/>
        </p:nvSpPr>
        <p:spPr>
          <a:xfrm>
            <a:off x="5929322" y="2643182"/>
            <a:ext cx="50006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ілка вправо 20"/>
          <p:cNvSpPr/>
          <p:nvPr/>
        </p:nvSpPr>
        <p:spPr>
          <a:xfrm>
            <a:off x="2714612" y="2714620"/>
            <a:ext cx="4069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ілка вгору 21"/>
          <p:cNvSpPr/>
          <p:nvPr/>
        </p:nvSpPr>
        <p:spPr>
          <a:xfrm>
            <a:off x="4355976" y="3717032"/>
            <a:ext cx="484632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14422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>Відділ освіти, молоді та спорту </a:t>
            </a:r>
            <a:b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i="1" dirty="0" err="1" smtClean="0">
                <a:solidFill>
                  <a:schemeClr val="bg2">
                    <a:lumMod val="50000"/>
                  </a:schemeClr>
                </a:solidFill>
              </a:rPr>
              <a:t>Криничанської</a:t>
            </a:r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> РДА</a:t>
            </a:r>
            <a:b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uk-UA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5868144" y="2060848"/>
            <a:ext cx="3072974" cy="1153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Господарська</a:t>
            </a:r>
            <a:r>
              <a:rPr kumimoji="0" lang="uk-UA" b="1" i="1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група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lang="uk-UA" b="1" i="1" dirty="0" smtClean="0"/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kumimoji="0" lang="uk-UA" sz="1600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Місце для вмісту 3"/>
          <p:cNvSpPr txBox="1">
            <a:spLocks/>
          </p:cNvSpPr>
          <p:nvPr/>
        </p:nvSpPr>
        <p:spPr>
          <a:xfrm>
            <a:off x="2771800" y="3789040"/>
            <a:ext cx="3074684" cy="1283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Районний</a:t>
            </a:r>
            <a:r>
              <a:rPr kumimoji="0" lang="uk-UA" sz="7200" b="1" i="1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методичний кабінет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0" y="2143116"/>
            <a:ext cx="3034596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kumimoji="0" lang="uk-UA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Централізована бухгалтерія 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uk-UA" sz="2900" b="1" i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uk-UA" sz="1900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3347864" y="2420888"/>
            <a:ext cx="2428892" cy="5794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підрозділи</a:t>
            </a:r>
          </a:p>
          <a:p>
            <a:endParaRPr lang="uk-UA" dirty="0"/>
          </a:p>
        </p:txBody>
      </p:sp>
      <p:sp>
        <p:nvSpPr>
          <p:cNvPr id="8" name="Стрілка вниз 7"/>
          <p:cNvSpPr/>
          <p:nvPr/>
        </p:nvSpPr>
        <p:spPr>
          <a:xfrm>
            <a:off x="4357686" y="2928934"/>
            <a:ext cx="357190" cy="834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ілка вправо 12"/>
          <p:cNvSpPr/>
          <p:nvPr/>
        </p:nvSpPr>
        <p:spPr>
          <a:xfrm>
            <a:off x="5724128" y="2636912"/>
            <a:ext cx="61836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ілка вліво 14"/>
          <p:cNvSpPr/>
          <p:nvPr/>
        </p:nvSpPr>
        <p:spPr>
          <a:xfrm>
            <a:off x="2627784" y="2636912"/>
            <a:ext cx="720080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6084168" y="4365104"/>
            <a:ext cx="2000264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Логопед</a:t>
            </a:r>
          </a:p>
          <a:p>
            <a:pPr algn="ctr"/>
            <a:r>
              <a:rPr lang="uk-UA" b="1" i="1" dirty="0" smtClean="0"/>
              <a:t>пункт </a:t>
            </a:r>
          </a:p>
          <a:p>
            <a:pPr algn="ctr"/>
            <a:endParaRPr lang="uk-UA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71670" y="1071547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b="1" dirty="0" smtClean="0"/>
              <a:t>Відділ очолює начальник: Манко Г.В.</a:t>
            </a:r>
          </a:p>
          <a:p>
            <a:pPr algn="ctr">
              <a:buNone/>
            </a:pPr>
            <a:r>
              <a:rPr lang="uk-UA" b="1" dirty="0" smtClean="0"/>
              <a:t>               В складі відділу  з 2015 року працює головний спеціаліст</a:t>
            </a:r>
          </a:p>
          <a:p>
            <a:pPr algn="ctr">
              <a:buNone/>
            </a:pPr>
            <a:r>
              <a:rPr lang="uk-UA" b="1" dirty="0" smtClean="0"/>
              <a:t> з питань молоді та спорту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148064" y="2924944"/>
            <a:ext cx="1229036" cy="1546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пілотні школи з 2016 року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pPr>
              <a:buNone/>
            </a:pPr>
            <a:r>
              <a:rPr lang="uk-UA" dirty="0" smtClean="0"/>
              <a:t> </a:t>
            </a:r>
          </a:p>
          <a:p>
            <a:endParaRPr lang="uk-UA" dirty="0"/>
          </a:p>
        </p:txBody>
      </p:sp>
      <p:sp>
        <p:nvSpPr>
          <p:cNvPr id="4" name="Кнопка дії: додому 6">
            <a:hlinkClick r:id="" action="ppaction://hlinkshowjump?jump=firstslide" highlightClick="1"/>
          </p:cNvPr>
          <p:cNvSpPr/>
          <p:nvPr/>
        </p:nvSpPr>
        <p:spPr>
          <a:xfrm>
            <a:off x="3779912" y="1556792"/>
            <a:ext cx="1800200" cy="1791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«</a:t>
            </a:r>
            <a:r>
              <a:rPr lang="uk-UA" sz="2400" dirty="0" smtClean="0"/>
              <a:t>Вчимося </a:t>
            </a:r>
          </a:p>
          <a:p>
            <a:pPr algn="ctr"/>
            <a:r>
              <a:rPr lang="uk-UA" sz="2400" dirty="0" smtClean="0"/>
              <a:t>жити разом</a:t>
            </a:r>
            <a:r>
              <a:rPr lang="ru-RU" sz="2400" b="1" dirty="0" smtClean="0"/>
              <a:t>»</a:t>
            </a:r>
            <a:endParaRPr lang="uk-UA" sz="2400" b="1" dirty="0"/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5652120" y="2276872"/>
            <a:ext cx="3312368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Божедарівська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СЗШ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</p:txBody>
      </p:sp>
      <p:sp>
        <p:nvSpPr>
          <p:cNvPr id="6" name="Місце для вмісту 3"/>
          <p:cNvSpPr txBox="1">
            <a:spLocks/>
          </p:cNvSpPr>
          <p:nvPr/>
        </p:nvSpPr>
        <p:spPr>
          <a:xfrm>
            <a:off x="179512" y="2276872"/>
            <a:ext cx="3456384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uk-UA" sz="2000" b="1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uk-UA" sz="2000" b="1" dirty="0" err="1" smtClean="0"/>
              <a:t>Затишнянська</a:t>
            </a:r>
            <a:r>
              <a:rPr lang="uk-UA" sz="2000" b="1" dirty="0" smtClean="0"/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СЗШ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</p:txBody>
      </p:sp>
      <p:sp>
        <p:nvSpPr>
          <p:cNvPr id="7" name="Стрілка вправо 20"/>
          <p:cNvSpPr/>
          <p:nvPr/>
        </p:nvSpPr>
        <p:spPr>
          <a:xfrm>
            <a:off x="3347864" y="2564904"/>
            <a:ext cx="4069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 вліво 9"/>
          <p:cNvSpPr/>
          <p:nvPr/>
        </p:nvSpPr>
        <p:spPr>
          <a:xfrm>
            <a:off x="5580112" y="2564904"/>
            <a:ext cx="50006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179512" y="4509120"/>
            <a:ext cx="3786214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Божедарівська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СЗШ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</p:txBody>
      </p:sp>
      <p:sp>
        <p:nvSpPr>
          <p:cNvPr id="10" name="Кнопка дії: додому 16">
            <a:hlinkClick r:id="" action="ppaction://hlinkshowjump?jump=firstslide" highlightClick="1"/>
          </p:cNvPr>
          <p:cNvSpPr/>
          <p:nvPr/>
        </p:nvSpPr>
        <p:spPr>
          <a:xfrm>
            <a:off x="4644008" y="4293096"/>
            <a:ext cx="3214710" cy="1287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 Неінфекційні </a:t>
            </a:r>
          </a:p>
          <a:p>
            <a:pPr algn="ctr"/>
            <a:r>
              <a:rPr lang="ru-RU" sz="2000" b="1" dirty="0" smtClean="0"/>
              <a:t>захворювання »</a:t>
            </a:r>
            <a:endParaRPr lang="uk-UA" sz="2000" b="1" dirty="0"/>
          </a:p>
        </p:txBody>
      </p:sp>
      <p:sp>
        <p:nvSpPr>
          <p:cNvPr id="11" name="Стрілка вправо 18"/>
          <p:cNvSpPr/>
          <p:nvPr/>
        </p:nvSpPr>
        <p:spPr>
          <a:xfrm>
            <a:off x="3563888" y="47971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428760"/>
          </a:xfrm>
        </p:spPr>
        <p:txBody>
          <a:bodyPr>
            <a:normAutofit/>
          </a:bodyPr>
          <a:lstStyle/>
          <a:p>
            <a:pPr algn="ctr"/>
            <a:r>
              <a:rPr lang="uk-UA" sz="2200" dirty="0" smtClean="0">
                <a:solidFill>
                  <a:schemeClr val="accent5"/>
                </a:solidFill>
              </a:rPr>
              <a:t>В рамках проекту «Тренінгові кабінети» </a:t>
            </a:r>
            <a:br>
              <a:rPr lang="uk-UA" sz="2200" dirty="0" smtClean="0">
                <a:solidFill>
                  <a:schemeClr val="accent5"/>
                </a:solidFill>
              </a:rPr>
            </a:br>
            <a:endParaRPr lang="uk-UA" dirty="0"/>
          </a:p>
        </p:txBody>
      </p:sp>
      <p:pic>
        <p:nvPicPr>
          <p:cNvPr id="4" name="Місце для вмісту 7" descr="Трен__нговий каб__нет- мебл__ та компютерна техн__ка  придбано за сприяння н__м.товариства GIZ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27410"/>
            <a:ext cx="3929090" cy="2946818"/>
          </a:xfrm>
        </p:spPr>
      </p:pic>
      <p:sp>
        <p:nvSpPr>
          <p:cNvPr id="5" name="Прямокутник 4"/>
          <p:cNvSpPr/>
          <p:nvPr/>
        </p:nvSpPr>
        <p:spPr>
          <a:xfrm>
            <a:off x="500034" y="121442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Криничанська СЗШ №1 – переможець </a:t>
            </a:r>
            <a:b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обласного конкурсу (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GIZ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) отримала клас для проведення тренінгів 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Місце для вмісту 6" descr="ТРен__нговий каб.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4927594"/>
            <a:ext cx="2214578" cy="1660934"/>
          </a:xfrm>
          <a:prstGeom prst="rect">
            <a:avLst/>
          </a:prstGeom>
        </p:spPr>
      </p:pic>
      <p:pic>
        <p:nvPicPr>
          <p:cNvPr id="6" name="Місце для вмісту 4" descr="трен__нговий каб__не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230382"/>
            <a:ext cx="3929660" cy="2947246"/>
          </a:xfrm>
          <a:prstGeom prst="rect">
            <a:avLst/>
          </a:prstGeom>
        </p:spPr>
      </p:pic>
      <p:pic>
        <p:nvPicPr>
          <p:cNvPr id="8" name="Місце для вмісту 8" descr="Двер__ держ кошт каб № 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4945" y="2372343"/>
            <a:ext cx="2976824" cy="2232618"/>
          </a:xfrm>
          <a:prstGeom prst="rect">
            <a:avLst/>
          </a:prstGeom>
        </p:spPr>
      </p:pic>
      <p:pic>
        <p:nvPicPr>
          <p:cNvPr id="9" name="Місце для вмісту 19" descr="SAM_52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5214950"/>
            <a:ext cx="1785950" cy="13394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 форми науково-методичної роботи</a:t>
            </a: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06003165"/>
              </p:ext>
            </p:extLst>
          </p:nvPr>
        </p:nvGraphicFramePr>
        <p:xfrm>
          <a:off x="852488" y="1949450"/>
          <a:ext cx="7845425" cy="392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72181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Методична робота</a:t>
            </a:r>
            <a:endParaRPr lang="ru-RU" sz="3200" dirty="0"/>
          </a:p>
        </p:txBody>
      </p:sp>
      <p:pic>
        <p:nvPicPr>
          <p:cNvPr id="4" name="Picture 5" descr="DSC08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32653"/>
            <a:ext cx="3384376" cy="2538282"/>
          </a:xfrm>
          <a:prstGeom prst="rect">
            <a:avLst/>
          </a:prstGeom>
          <a:noFill/>
        </p:spPr>
      </p:pic>
      <p:pic>
        <p:nvPicPr>
          <p:cNvPr id="106498" name="Picture 2" descr="C:\Users\Adminn\Desktop\метод.кабінет\Рай.семінар Гуляйполе\Фото1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933056"/>
            <a:ext cx="3600020" cy="2700015"/>
          </a:xfrm>
          <a:prstGeom prst="rect">
            <a:avLst/>
          </a:prstGeom>
          <a:noFill/>
        </p:spPr>
      </p:pic>
      <p:pic>
        <p:nvPicPr>
          <p:cNvPr id="106499" name="Picture 3" descr="C:\Users\Adminn\Desktop\метод.кабінет\Рай.семінар Гуляйполе\Фото1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3312368" cy="2484276"/>
          </a:xfrm>
          <a:prstGeom prst="rect">
            <a:avLst/>
          </a:prstGeom>
          <a:noFill/>
        </p:spPr>
      </p:pic>
      <p:pic>
        <p:nvPicPr>
          <p:cNvPr id="106500" name="Picture 4" descr="D:\фото\Обл. семінар в Світлогірській школі 2015\семінар 22.04.2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340768"/>
            <a:ext cx="3351250" cy="2232770"/>
          </a:xfrm>
          <a:prstGeom prst="rect">
            <a:avLst/>
          </a:prstGeom>
          <a:noFill/>
        </p:spPr>
      </p:pic>
      <p:pic>
        <p:nvPicPr>
          <p:cNvPr id="106501" name="Picture 5" descr="D:\фото\відділ освіти 2015 фото\100_75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420888"/>
            <a:ext cx="3298112" cy="24737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Для професійного зростання вчителя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5413813"/>
              </p:ext>
            </p:extLst>
          </p:nvPr>
        </p:nvGraphicFramePr>
        <p:xfrm>
          <a:off x="852488" y="1949450"/>
          <a:ext cx="7845425" cy="392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173195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1"/>
            <a:ext cx="8358246" cy="13572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1400" dirty="0" smtClean="0"/>
              <a:t>    </a:t>
            </a:r>
            <a:r>
              <a:rPr lang="uk-UA" sz="2000" b="1" i="1" dirty="0" smtClean="0">
                <a:latin typeface="Monotype Corsiva" pitchFamily="66" charset="0"/>
              </a:rPr>
              <a:t>Компетентності складно формувати, а ще складніше вимірювати, але без цього якісна шкільна освіта у ХХІ ст. неможлива.                                                                     О. Савченко</a:t>
            </a:r>
            <a:endParaRPr lang="ru-RU" sz="2000" b="1" i="1" dirty="0" smtClean="0">
              <a:latin typeface="Monotype Corsiva" pitchFamily="66" charset="0"/>
            </a:endParaRPr>
          </a:p>
        </p:txBody>
      </p:sp>
      <p:sp>
        <p:nvSpPr>
          <p:cNvPr id="39939" name="Oval 25"/>
          <p:cNvSpPr>
            <a:spLocks noChangeArrowheads="1"/>
          </p:cNvSpPr>
          <p:nvPr/>
        </p:nvSpPr>
        <p:spPr bwMode="auto">
          <a:xfrm>
            <a:off x="3059113" y="2925763"/>
            <a:ext cx="1657350" cy="1655762"/>
          </a:xfrm>
          <a:prstGeom prst="ellipse">
            <a:avLst/>
          </a:prstGeom>
          <a:gradFill rotWithShape="1">
            <a:gsLst>
              <a:gs pos="0">
                <a:srgbClr val="FFA800"/>
              </a:gs>
              <a:gs pos="13000">
                <a:srgbClr val="825600"/>
              </a:gs>
              <a:gs pos="28000">
                <a:srgbClr val="FFA800"/>
              </a:gs>
              <a:gs pos="42000">
                <a:srgbClr val="825600"/>
              </a:gs>
              <a:gs pos="57001">
                <a:srgbClr val="FFA800"/>
              </a:gs>
              <a:gs pos="72000">
                <a:srgbClr val="825600"/>
              </a:gs>
              <a:gs pos="87000">
                <a:srgbClr val="FFA800"/>
              </a:gs>
              <a:gs pos="100000">
                <a:srgbClr val="825600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9940" name="Oval 26"/>
          <p:cNvSpPr>
            <a:spLocks noChangeArrowheads="1"/>
          </p:cNvSpPr>
          <p:nvPr/>
        </p:nvSpPr>
        <p:spPr bwMode="auto">
          <a:xfrm>
            <a:off x="1619250" y="1268413"/>
            <a:ext cx="1657350" cy="1655762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0FEFCA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 b="1" dirty="0" smtClean="0">
                <a:latin typeface="Arial" charset="0"/>
              </a:rPr>
              <a:t>Міжнародний </a:t>
            </a:r>
          </a:p>
          <a:p>
            <a:pPr algn="ctr"/>
            <a:r>
              <a:rPr lang="uk-UA" sz="1200" b="1" dirty="0" smtClean="0">
                <a:latin typeface="Arial" charset="0"/>
              </a:rPr>
              <a:t>моніторинг </a:t>
            </a:r>
          </a:p>
          <a:p>
            <a:pPr algn="ctr"/>
            <a:r>
              <a:rPr lang="uk-UA" sz="1200" b="1" dirty="0" smtClean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PIZA</a:t>
            </a:r>
            <a:r>
              <a:rPr lang="uk-UA" sz="1200" b="1" dirty="0" smtClean="0">
                <a:latin typeface="Arial" charset="0"/>
              </a:rPr>
              <a:t>(головне</a:t>
            </a:r>
          </a:p>
          <a:p>
            <a:pPr algn="ctr"/>
            <a:r>
              <a:rPr lang="uk-UA" sz="1200" b="1" dirty="0" smtClean="0">
                <a:latin typeface="Arial" charset="0"/>
              </a:rPr>
              <a:t> дослідження</a:t>
            </a:r>
          </a:p>
          <a:p>
            <a:pPr algn="ctr"/>
            <a:r>
              <a:rPr lang="uk-UA" sz="1200" b="1" dirty="0" smtClean="0">
                <a:latin typeface="Arial" charset="0"/>
              </a:rPr>
              <a:t> у 2018 р)</a:t>
            </a:r>
            <a:endParaRPr lang="uk-UA" sz="1200" b="1" dirty="0">
              <a:latin typeface="Arial" charset="0"/>
            </a:endParaRPr>
          </a:p>
        </p:txBody>
      </p:sp>
      <p:sp>
        <p:nvSpPr>
          <p:cNvPr id="39941" name="Oval 27"/>
          <p:cNvSpPr>
            <a:spLocks noChangeArrowheads="1"/>
          </p:cNvSpPr>
          <p:nvPr/>
        </p:nvSpPr>
        <p:spPr bwMode="auto">
          <a:xfrm>
            <a:off x="3348038" y="1052513"/>
            <a:ext cx="1657350" cy="1655762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latin typeface="Arial" charset="0"/>
              </a:rPr>
              <a:t>Вироблення </a:t>
            </a:r>
          </a:p>
          <a:p>
            <a:pPr algn="ctr"/>
            <a:r>
              <a:rPr lang="uk-UA" sz="1600" b="1" dirty="0">
                <a:latin typeface="Arial" charset="0"/>
              </a:rPr>
              <a:t>рекомендацій</a:t>
            </a:r>
            <a:endParaRPr lang="ru-RU" sz="1600" b="1" dirty="0">
              <a:latin typeface="Arial" charset="0"/>
            </a:endParaRPr>
          </a:p>
        </p:txBody>
      </p:sp>
      <p:sp>
        <p:nvSpPr>
          <p:cNvPr id="39942" name="Oval 28"/>
          <p:cNvSpPr>
            <a:spLocks noChangeArrowheads="1"/>
          </p:cNvSpPr>
          <p:nvPr/>
        </p:nvSpPr>
        <p:spPr bwMode="auto">
          <a:xfrm>
            <a:off x="5003800" y="1628775"/>
            <a:ext cx="1657350" cy="1655763"/>
          </a:xfrm>
          <a:prstGeom prst="ellipse">
            <a:avLst/>
          </a:prstGeom>
          <a:gradFill rotWithShape="1">
            <a:gsLst>
              <a:gs pos="0">
                <a:srgbClr val="005CBF"/>
              </a:gs>
              <a:gs pos="25000">
                <a:srgbClr val="0087E6"/>
              </a:gs>
              <a:gs pos="75000">
                <a:srgbClr val="21D6E0"/>
              </a:gs>
              <a:gs pos="100000">
                <a:srgbClr val="03D4A8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Обговорення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успіхів і проблем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 на засіданнях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  <a:latin typeface="Arial" charset="0"/>
              </a:rPr>
              <a:t> РМО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43" name="Oval 29"/>
          <p:cNvSpPr>
            <a:spLocks noChangeArrowheads="1"/>
          </p:cNvSpPr>
          <p:nvPr/>
        </p:nvSpPr>
        <p:spPr bwMode="auto">
          <a:xfrm>
            <a:off x="5364163" y="3284538"/>
            <a:ext cx="1657350" cy="1655762"/>
          </a:xfrm>
          <a:prstGeom prst="ellipse">
            <a:avLst/>
          </a:prstGeom>
          <a:gradFill rotWithShape="1">
            <a:gsLst>
              <a:gs pos="0">
                <a:srgbClr val="99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latin typeface="Arial" charset="0"/>
              </a:rPr>
              <a:t>Організація </a:t>
            </a:r>
          </a:p>
          <a:p>
            <a:pPr algn="ctr"/>
            <a:r>
              <a:rPr lang="uk-UA" sz="1600" b="1" dirty="0">
                <a:latin typeface="Arial" charset="0"/>
              </a:rPr>
              <a:t>виконання </a:t>
            </a:r>
          </a:p>
          <a:p>
            <a:pPr algn="ctr"/>
            <a:r>
              <a:rPr lang="uk-UA" sz="1600" b="1" dirty="0">
                <a:latin typeface="Arial" charset="0"/>
              </a:rPr>
              <a:t>рекомендацій</a:t>
            </a:r>
            <a:endParaRPr lang="ru-RU" sz="1600" b="1" dirty="0">
              <a:latin typeface="Arial" charset="0"/>
            </a:endParaRPr>
          </a:p>
        </p:txBody>
      </p:sp>
      <p:sp>
        <p:nvSpPr>
          <p:cNvPr id="39944" name="Oval 30"/>
          <p:cNvSpPr>
            <a:spLocks noChangeArrowheads="1"/>
          </p:cNvSpPr>
          <p:nvPr/>
        </p:nvSpPr>
        <p:spPr bwMode="auto">
          <a:xfrm>
            <a:off x="4572000" y="4797425"/>
            <a:ext cx="1657350" cy="1655763"/>
          </a:xfrm>
          <a:prstGeom prst="ellipse">
            <a:avLst/>
          </a:prstGeom>
          <a:gradFill rotWithShape="1">
            <a:gsLst>
              <a:gs pos="0">
                <a:srgbClr val="F8A6FA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 smtClean="0">
                <a:latin typeface="Arial" charset="0"/>
              </a:rPr>
              <a:t>Моніторинг  </a:t>
            </a:r>
          </a:p>
          <a:p>
            <a:pPr algn="ctr"/>
            <a:r>
              <a:rPr lang="uk-UA" sz="1600" b="1" dirty="0" smtClean="0">
                <a:latin typeface="Arial" charset="0"/>
              </a:rPr>
              <a:t>початкової </a:t>
            </a:r>
          </a:p>
          <a:p>
            <a:pPr algn="ctr"/>
            <a:r>
              <a:rPr lang="uk-UA" sz="1600" b="1" dirty="0" smtClean="0">
                <a:latin typeface="Arial" charset="0"/>
              </a:rPr>
              <a:t>освіти</a:t>
            </a:r>
          </a:p>
        </p:txBody>
      </p:sp>
      <p:sp>
        <p:nvSpPr>
          <p:cNvPr id="39945" name="Oval 31"/>
          <p:cNvSpPr>
            <a:spLocks noChangeArrowheads="1"/>
          </p:cNvSpPr>
          <p:nvPr/>
        </p:nvSpPr>
        <p:spPr bwMode="auto">
          <a:xfrm>
            <a:off x="2843213" y="4941888"/>
            <a:ext cx="1657350" cy="1655762"/>
          </a:xfrm>
          <a:prstGeom prst="ellipse">
            <a:avLst/>
          </a:prstGeom>
          <a:gradFill rotWithShape="1">
            <a:gsLst>
              <a:gs pos="0">
                <a:srgbClr val="0FEFCA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latin typeface="Arial" charset="0"/>
              </a:rPr>
              <a:t>Аналіз </a:t>
            </a:r>
          </a:p>
          <a:p>
            <a:pPr algn="ctr"/>
            <a:r>
              <a:rPr lang="uk-UA" sz="1600" b="1" dirty="0">
                <a:latin typeface="Arial" charset="0"/>
              </a:rPr>
              <a:t>результатів,</a:t>
            </a:r>
          </a:p>
          <a:p>
            <a:pPr algn="ctr"/>
            <a:r>
              <a:rPr lang="uk-UA" sz="1600" b="1" dirty="0">
                <a:latin typeface="Arial" charset="0"/>
              </a:rPr>
              <a:t>висновки</a:t>
            </a:r>
          </a:p>
          <a:p>
            <a:pPr algn="ctr"/>
            <a:r>
              <a:rPr lang="uk-UA" sz="1600" b="1" dirty="0">
                <a:latin typeface="Arial" charset="0"/>
              </a:rPr>
              <a:t>(методична </a:t>
            </a:r>
          </a:p>
          <a:p>
            <a:pPr algn="ctr"/>
            <a:r>
              <a:rPr lang="uk-UA" sz="1600" b="1" dirty="0">
                <a:latin typeface="Arial" charset="0"/>
              </a:rPr>
              <a:t>рада)</a:t>
            </a:r>
            <a:endParaRPr lang="ru-RU" sz="1600" b="1" dirty="0">
              <a:latin typeface="Arial" charset="0"/>
            </a:endParaRPr>
          </a:p>
        </p:txBody>
      </p:sp>
      <p:sp>
        <p:nvSpPr>
          <p:cNvPr id="39946" name="Oval 32"/>
          <p:cNvSpPr>
            <a:spLocks noChangeArrowheads="1"/>
          </p:cNvSpPr>
          <p:nvPr/>
        </p:nvSpPr>
        <p:spPr bwMode="auto">
          <a:xfrm>
            <a:off x="1187450" y="4365625"/>
            <a:ext cx="1657350" cy="1655763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9F5A5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latin typeface="Arial" charset="0"/>
              </a:rPr>
              <a:t>Зовнішнє </a:t>
            </a:r>
          </a:p>
          <a:p>
            <a:pPr algn="ctr"/>
            <a:r>
              <a:rPr lang="uk-UA" sz="1600" b="1" dirty="0">
                <a:latin typeface="Arial" charset="0"/>
              </a:rPr>
              <a:t>незалежне</a:t>
            </a:r>
          </a:p>
          <a:p>
            <a:pPr algn="ctr"/>
            <a:r>
              <a:rPr lang="uk-UA" sz="1600" b="1" dirty="0">
                <a:latin typeface="Arial" charset="0"/>
              </a:rPr>
              <a:t>оцінювання</a:t>
            </a:r>
            <a:endParaRPr lang="ru-RU" sz="1600" b="1" dirty="0">
              <a:latin typeface="Arial" charset="0"/>
            </a:endParaRPr>
          </a:p>
        </p:txBody>
      </p:sp>
      <p:sp>
        <p:nvSpPr>
          <p:cNvPr id="39947" name="Oval 33"/>
          <p:cNvSpPr>
            <a:spLocks noChangeArrowheads="1"/>
          </p:cNvSpPr>
          <p:nvPr/>
        </p:nvSpPr>
        <p:spPr bwMode="auto">
          <a:xfrm>
            <a:off x="684213" y="2708275"/>
            <a:ext cx="1657350" cy="1655763"/>
          </a:xfrm>
          <a:prstGeom prst="ellipse">
            <a:avLst/>
          </a:prstGeom>
          <a:gradFill rotWithShape="1">
            <a:gsLst>
              <a:gs pos="0">
                <a:srgbClr val="CC6600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>
                <a:latin typeface="Arial" charset="0"/>
              </a:rPr>
              <a:t>Моніторинг </a:t>
            </a:r>
          </a:p>
          <a:p>
            <a:pPr algn="ctr"/>
            <a:r>
              <a:rPr lang="uk-UA" sz="1000" b="1" dirty="0">
                <a:latin typeface="Arial" charset="0"/>
              </a:rPr>
              <a:t>з дисциплін </a:t>
            </a:r>
          </a:p>
          <a:p>
            <a:pPr algn="ctr"/>
            <a:r>
              <a:rPr lang="uk-UA" sz="1000" b="1" dirty="0" smtClean="0">
                <a:latin typeface="Arial" charset="0"/>
              </a:rPr>
              <a:t>певного</a:t>
            </a:r>
            <a:endParaRPr lang="uk-UA" sz="1000" b="1" dirty="0">
              <a:latin typeface="Arial" charset="0"/>
            </a:endParaRPr>
          </a:p>
          <a:p>
            <a:pPr algn="ctr"/>
            <a:r>
              <a:rPr lang="uk-UA" sz="1000" b="1" dirty="0">
                <a:latin typeface="Arial" charset="0"/>
              </a:rPr>
              <a:t> циклу</a:t>
            </a:r>
          </a:p>
        </p:txBody>
      </p:sp>
      <p:sp>
        <p:nvSpPr>
          <p:cNvPr id="39948" name="Line 34"/>
          <p:cNvSpPr>
            <a:spLocks noChangeShapeType="1"/>
          </p:cNvSpPr>
          <p:nvPr/>
        </p:nvSpPr>
        <p:spPr bwMode="auto">
          <a:xfrm flipH="1" flipV="1">
            <a:off x="2989263" y="2708275"/>
            <a:ext cx="358775" cy="4333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49" name="Line 36"/>
          <p:cNvSpPr>
            <a:spLocks noChangeShapeType="1"/>
          </p:cNvSpPr>
          <p:nvPr/>
        </p:nvSpPr>
        <p:spPr bwMode="auto">
          <a:xfrm flipV="1">
            <a:off x="3995738" y="2708275"/>
            <a:ext cx="73025" cy="2159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0" name="Line 37"/>
          <p:cNvSpPr>
            <a:spLocks noChangeShapeType="1"/>
          </p:cNvSpPr>
          <p:nvPr/>
        </p:nvSpPr>
        <p:spPr bwMode="auto">
          <a:xfrm flipV="1">
            <a:off x="4572000" y="2924175"/>
            <a:ext cx="576263" cy="4333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1" name="Line 38"/>
          <p:cNvSpPr>
            <a:spLocks noChangeShapeType="1"/>
          </p:cNvSpPr>
          <p:nvPr/>
        </p:nvSpPr>
        <p:spPr bwMode="auto">
          <a:xfrm>
            <a:off x="4716463" y="3789363"/>
            <a:ext cx="647700" cy="2159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2" name="Line 39"/>
          <p:cNvSpPr>
            <a:spLocks noChangeShapeType="1"/>
          </p:cNvSpPr>
          <p:nvPr/>
        </p:nvSpPr>
        <p:spPr bwMode="auto">
          <a:xfrm>
            <a:off x="4500563" y="4292600"/>
            <a:ext cx="503237" cy="5762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3" name="Line 40"/>
          <p:cNvSpPr>
            <a:spLocks noChangeShapeType="1"/>
          </p:cNvSpPr>
          <p:nvPr/>
        </p:nvSpPr>
        <p:spPr bwMode="auto">
          <a:xfrm flipH="1" flipV="1">
            <a:off x="2341563" y="3573463"/>
            <a:ext cx="717550" cy="71437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4" name="Line 41"/>
          <p:cNvSpPr>
            <a:spLocks noChangeShapeType="1"/>
          </p:cNvSpPr>
          <p:nvPr/>
        </p:nvSpPr>
        <p:spPr bwMode="auto">
          <a:xfrm flipH="1">
            <a:off x="2700338" y="4365625"/>
            <a:ext cx="576262" cy="3587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5" name="Line 42"/>
          <p:cNvSpPr>
            <a:spLocks noChangeShapeType="1"/>
          </p:cNvSpPr>
          <p:nvPr/>
        </p:nvSpPr>
        <p:spPr bwMode="auto">
          <a:xfrm flipH="1">
            <a:off x="3708400" y="4581525"/>
            <a:ext cx="71438" cy="3603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9956" name="WordArt 43"/>
          <p:cNvSpPr>
            <a:spLocks noChangeArrowheads="1" noChangeShapeType="1" noTextEdit="1"/>
          </p:cNvSpPr>
          <p:nvPr/>
        </p:nvSpPr>
        <p:spPr bwMode="auto">
          <a:xfrm>
            <a:off x="3205163" y="3284538"/>
            <a:ext cx="1438275" cy="963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Моніторинг</a:t>
            </a:r>
            <a:r>
              <a:rPr lang="ru-RU" sz="3600" kern="10" dirty="0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kern="10" dirty="0" err="1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якості</a:t>
            </a:r>
            <a:r>
              <a:rPr lang="ru-RU" sz="3600" kern="10" dirty="0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ru-RU" sz="3600" kern="10" dirty="0" err="1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навчальних</a:t>
            </a:r>
            <a:r>
              <a:rPr lang="ru-RU" sz="3600" kern="10" dirty="0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kern="10" dirty="0" err="1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досягнень</a:t>
            </a:r>
            <a:r>
              <a:rPr lang="ru-RU" sz="3600" kern="10" dirty="0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kern="10" dirty="0" err="1">
                <a:ln w="9525">
                  <a:solidFill>
                    <a:srgbClr val="0FEFCA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учнів</a:t>
            </a:r>
            <a:endParaRPr lang="uk-UA" sz="3600" kern="10" dirty="0">
              <a:ln w="9525">
                <a:solidFill>
                  <a:srgbClr val="0FEFCA"/>
                </a:solidFill>
                <a:round/>
                <a:headEnd/>
                <a:tailEnd/>
              </a:ln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4" name="Picture 6" descr="j03435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357694"/>
            <a:ext cx="11525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2843808" y="4941168"/>
            <a:ext cx="1657350" cy="1655762"/>
          </a:xfrm>
          <a:prstGeom prst="ellipse">
            <a:avLst/>
          </a:prstGeom>
          <a:gradFill rotWithShape="1">
            <a:gsLst>
              <a:gs pos="0">
                <a:srgbClr val="0FEFCA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08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 dirty="0">
                <a:latin typeface="Arial" charset="0"/>
              </a:rPr>
              <a:t>Аналіз </a:t>
            </a:r>
          </a:p>
          <a:p>
            <a:pPr algn="ctr"/>
            <a:r>
              <a:rPr lang="uk-UA" sz="1600" b="1" dirty="0">
                <a:latin typeface="Arial" charset="0"/>
              </a:rPr>
              <a:t>результатів,</a:t>
            </a:r>
          </a:p>
          <a:p>
            <a:pPr algn="ctr"/>
            <a:r>
              <a:rPr lang="uk-UA" sz="1600" b="1" dirty="0">
                <a:latin typeface="Arial" charset="0"/>
              </a:rPr>
              <a:t>висновки</a:t>
            </a:r>
          </a:p>
          <a:p>
            <a:pPr algn="ctr"/>
            <a:r>
              <a:rPr lang="uk-UA" sz="1600" b="1" dirty="0">
                <a:latin typeface="Arial" charset="0"/>
              </a:rPr>
              <a:t>(методична </a:t>
            </a:r>
          </a:p>
          <a:p>
            <a:pPr algn="ctr"/>
            <a:r>
              <a:rPr lang="uk-UA" sz="1600" b="1" dirty="0">
                <a:latin typeface="Arial" charset="0"/>
              </a:rPr>
              <a:t>рада)</a:t>
            </a:r>
            <a:endParaRPr lang="ru-RU" sz="1600" b="1" dirty="0">
              <a:latin typeface="Arial" charset="0"/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>
            <a:off x="6858016" y="2357430"/>
            <a:ext cx="2285984" cy="18659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/>
                </a:solidFill>
                <a:latin typeface="Arial" charset="0"/>
              </a:rPr>
              <a:t>Моніторинг  </a:t>
            </a:r>
          </a:p>
          <a:p>
            <a:pPr algn="ctr"/>
            <a:r>
              <a:rPr lang="uk-UA" b="1" dirty="0" smtClean="0">
                <a:solidFill>
                  <a:schemeClr val="tx2"/>
                </a:solidFill>
                <a:latin typeface="Arial" charset="0"/>
              </a:rPr>
              <a:t>роботи із  </a:t>
            </a:r>
          </a:p>
          <a:p>
            <a:pPr algn="ctr"/>
            <a:r>
              <a:rPr lang="uk-UA" b="1" dirty="0" smtClean="0">
                <a:solidFill>
                  <a:schemeClr val="tx2"/>
                </a:solidFill>
                <a:latin typeface="Arial" charset="0"/>
              </a:rPr>
              <a:t>обдарованими та здібними учнями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1403350" y="188913"/>
            <a:ext cx="6337300" cy="865187"/>
          </a:xfrm>
          <a:prstGeom prst="plaque">
            <a:avLst>
              <a:gd name="adj" fmla="val 16667"/>
            </a:avLst>
          </a:prstGeom>
          <a:solidFill>
            <a:srgbClr val="FFFF66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kumimoji="0"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Роботи </a:t>
            </a:r>
            <a:r>
              <a:rPr kumimoji="0"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 обдарованими та </a:t>
            </a:r>
            <a:br>
              <a:rPr kumimoji="0"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kumimoji="0"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здібними дітьми</a:t>
            </a:r>
            <a:endParaRPr kumimoji="0"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963" name="AutoShape 7"/>
          <p:cNvSpPr>
            <a:spLocks noChangeArrowheads="1"/>
          </p:cNvSpPr>
          <p:nvPr/>
        </p:nvSpPr>
        <p:spPr bwMode="auto">
          <a:xfrm>
            <a:off x="3214678" y="3571876"/>
            <a:ext cx="2663825" cy="12969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600" b="1" dirty="0">
                <a:solidFill>
                  <a:schemeClr val="tx2"/>
                </a:solidFill>
                <a:latin typeface="Arial" charset="0"/>
              </a:rPr>
              <a:t>Розвиток та навчання</a:t>
            </a:r>
          </a:p>
          <a:p>
            <a:pPr algn="ctr"/>
            <a:r>
              <a:rPr lang="uk-UA" sz="1600" b="1" dirty="0">
                <a:solidFill>
                  <a:schemeClr val="tx2"/>
                </a:solidFill>
                <a:latin typeface="Arial" charset="0"/>
              </a:rPr>
              <a:t> обдарованих дітей</a:t>
            </a:r>
            <a:endParaRPr lang="ru-RU" sz="1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0964" name="AutoShape 8"/>
          <p:cNvSpPr>
            <a:spLocks noChangeArrowheads="1"/>
          </p:cNvSpPr>
          <p:nvPr/>
        </p:nvSpPr>
        <p:spPr bwMode="auto">
          <a:xfrm>
            <a:off x="3714744" y="1643050"/>
            <a:ext cx="2592388" cy="10795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b="1" dirty="0">
                <a:solidFill>
                  <a:schemeClr val="tx2"/>
                </a:solidFill>
                <a:latin typeface="Arial" charset="0"/>
              </a:rPr>
              <a:t>“ Виявлення </a:t>
            </a:r>
          </a:p>
          <a:p>
            <a:pPr algn="ctr"/>
            <a:r>
              <a:rPr lang="uk-UA" b="1" dirty="0">
                <a:solidFill>
                  <a:schemeClr val="tx2"/>
                </a:solidFill>
                <a:latin typeface="Arial" charset="0"/>
              </a:rPr>
              <a:t>обдарованих дітей ”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0965" name="AutoShape 9"/>
          <p:cNvSpPr>
            <a:spLocks noChangeArrowheads="1"/>
          </p:cNvSpPr>
          <p:nvPr/>
        </p:nvSpPr>
        <p:spPr bwMode="auto">
          <a:xfrm rot="-5400000">
            <a:off x="1633526" y="1490658"/>
            <a:ext cx="2019297" cy="114300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600" b="1" dirty="0" smtClean="0">
                <a:solidFill>
                  <a:schemeClr val="accent5"/>
                </a:solidFill>
                <a:latin typeface="Arial" charset="0"/>
              </a:rPr>
              <a:t>Проведення</a:t>
            </a:r>
          </a:p>
          <a:p>
            <a:pPr algn="ctr"/>
            <a:r>
              <a:rPr lang="uk-UA" sz="1600" b="1" dirty="0" smtClean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uk-UA" sz="1600" b="1" dirty="0">
                <a:solidFill>
                  <a:schemeClr val="accent5"/>
                </a:solidFill>
                <a:latin typeface="Arial" charset="0"/>
              </a:rPr>
              <a:t>діагностичних</a:t>
            </a:r>
          </a:p>
          <a:p>
            <a:pPr algn="ctr"/>
            <a:r>
              <a:rPr lang="uk-UA" sz="1600" b="1" dirty="0">
                <a:solidFill>
                  <a:schemeClr val="accent5"/>
                </a:solidFill>
                <a:latin typeface="Arial" charset="0"/>
              </a:rPr>
              <a:t> заходів </a:t>
            </a:r>
            <a:endParaRPr lang="ru-RU" sz="16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68" name="AutoShape 12"/>
          <p:cNvSpPr>
            <a:spLocks noChangeArrowheads="1"/>
          </p:cNvSpPr>
          <p:nvPr/>
        </p:nvSpPr>
        <p:spPr bwMode="auto">
          <a:xfrm>
            <a:off x="6983413" y="4143380"/>
            <a:ext cx="2160587" cy="79216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Профільне навчання</a:t>
            </a:r>
          </a:p>
          <a:p>
            <a:pPr algn="ctr"/>
            <a:endParaRPr lang="ru-RU" sz="14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969" name="AutoShape 13"/>
          <p:cNvSpPr>
            <a:spLocks noChangeArrowheads="1"/>
          </p:cNvSpPr>
          <p:nvPr/>
        </p:nvSpPr>
        <p:spPr bwMode="auto">
          <a:xfrm rot="-5400000">
            <a:off x="6643702" y="1357298"/>
            <a:ext cx="1643074" cy="107157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600" b="1" dirty="0">
                <a:solidFill>
                  <a:schemeClr val="accent5"/>
                </a:solidFill>
                <a:latin typeface="Arial" charset="0"/>
              </a:rPr>
              <a:t>Банк даних</a:t>
            </a:r>
          </a:p>
          <a:p>
            <a:pPr algn="ctr"/>
            <a:r>
              <a:rPr lang="uk-UA" sz="1600" b="1" dirty="0">
                <a:solidFill>
                  <a:schemeClr val="accent5"/>
                </a:solidFill>
                <a:latin typeface="Arial" charset="0"/>
              </a:rPr>
              <a:t> про </a:t>
            </a:r>
            <a:r>
              <a:rPr lang="uk-UA" sz="1600" b="1" dirty="0" smtClean="0">
                <a:solidFill>
                  <a:schemeClr val="accent5"/>
                </a:solidFill>
                <a:latin typeface="Arial" charset="0"/>
              </a:rPr>
              <a:t>діагностичні</a:t>
            </a:r>
          </a:p>
          <a:p>
            <a:pPr algn="ctr"/>
            <a:endParaRPr lang="uk-UA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74" name="AutoShape 19"/>
          <p:cNvSpPr>
            <a:spLocks noChangeArrowheads="1"/>
          </p:cNvSpPr>
          <p:nvPr/>
        </p:nvSpPr>
        <p:spPr bwMode="auto">
          <a:xfrm>
            <a:off x="323850" y="5373688"/>
            <a:ext cx="2301875" cy="6492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конкурси,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 турніри юних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75" name="AutoShape 20"/>
          <p:cNvSpPr>
            <a:spLocks noChangeArrowheads="1"/>
          </p:cNvSpPr>
          <p:nvPr/>
        </p:nvSpPr>
        <p:spPr bwMode="auto">
          <a:xfrm>
            <a:off x="5000628" y="6143645"/>
            <a:ext cx="1571636" cy="71435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МАН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78" name="Line 24"/>
          <p:cNvSpPr>
            <a:spLocks noChangeShapeType="1"/>
          </p:cNvSpPr>
          <p:nvPr/>
        </p:nvSpPr>
        <p:spPr bwMode="auto">
          <a:xfrm flipH="1">
            <a:off x="3071802" y="2000240"/>
            <a:ext cx="719137" cy="288925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79" name="Line 25"/>
          <p:cNvSpPr>
            <a:spLocks noChangeShapeType="1"/>
          </p:cNvSpPr>
          <p:nvPr/>
        </p:nvSpPr>
        <p:spPr bwMode="auto">
          <a:xfrm flipH="1">
            <a:off x="4500562" y="2786058"/>
            <a:ext cx="0" cy="1081088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0" name="Line 26"/>
          <p:cNvSpPr>
            <a:spLocks noChangeShapeType="1"/>
          </p:cNvSpPr>
          <p:nvPr/>
        </p:nvSpPr>
        <p:spPr bwMode="auto">
          <a:xfrm>
            <a:off x="4429124" y="1071546"/>
            <a:ext cx="574676" cy="414354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>
            <a:off x="6000760" y="1857364"/>
            <a:ext cx="704864" cy="45719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2" name="Line 28"/>
          <p:cNvSpPr>
            <a:spLocks noChangeShapeType="1"/>
          </p:cNvSpPr>
          <p:nvPr/>
        </p:nvSpPr>
        <p:spPr bwMode="auto">
          <a:xfrm flipH="1" flipV="1">
            <a:off x="2268538" y="3573463"/>
            <a:ext cx="1150937" cy="7921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4" name="Line 31"/>
          <p:cNvSpPr>
            <a:spLocks noChangeShapeType="1"/>
          </p:cNvSpPr>
          <p:nvPr/>
        </p:nvSpPr>
        <p:spPr bwMode="auto">
          <a:xfrm>
            <a:off x="4500563" y="4868863"/>
            <a:ext cx="935037" cy="15128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5" name="Line 32"/>
          <p:cNvSpPr>
            <a:spLocks noChangeShapeType="1"/>
          </p:cNvSpPr>
          <p:nvPr/>
        </p:nvSpPr>
        <p:spPr bwMode="auto">
          <a:xfrm>
            <a:off x="5724525" y="4581525"/>
            <a:ext cx="792163" cy="863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88" name="AutoShape 39"/>
          <p:cNvSpPr>
            <a:spLocks noChangeArrowheads="1"/>
          </p:cNvSpPr>
          <p:nvPr/>
        </p:nvSpPr>
        <p:spPr bwMode="auto">
          <a:xfrm>
            <a:off x="500034" y="4143380"/>
            <a:ext cx="2160588" cy="79216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Курси за вибором,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факультативи</a:t>
            </a:r>
          </a:p>
          <a:p>
            <a:pPr algn="ctr"/>
            <a:endParaRPr lang="ru-RU" sz="14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989" name="AutoShape 40"/>
          <p:cNvSpPr>
            <a:spLocks noChangeArrowheads="1"/>
          </p:cNvSpPr>
          <p:nvPr/>
        </p:nvSpPr>
        <p:spPr bwMode="auto">
          <a:xfrm>
            <a:off x="6804025" y="3141663"/>
            <a:ext cx="2160588" cy="79216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Творчі об'єднання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90" name="AutoShape 41"/>
          <p:cNvSpPr>
            <a:spLocks noChangeArrowheads="1"/>
          </p:cNvSpPr>
          <p:nvPr/>
        </p:nvSpPr>
        <p:spPr bwMode="auto">
          <a:xfrm>
            <a:off x="2714612" y="6000768"/>
            <a:ext cx="2017711" cy="571504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 Наукові 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товариства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91" name="Line 42"/>
          <p:cNvSpPr>
            <a:spLocks noChangeShapeType="1"/>
          </p:cNvSpPr>
          <p:nvPr/>
        </p:nvSpPr>
        <p:spPr bwMode="auto">
          <a:xfrm>
            <a:off x="5724525" y="3933825"/>
            <a:ext cx="1079500" cy="503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92" name="Line 43"/>
          <p:cNvSpPr>
            <a:spLocks noChangeShapeType="1"/>
          </p:cNvSpPr>
          <p:nvPr/>
        </p:nvSpPr>
        <p:spPr bwMode="auto">
          <a:xfrm flipV="1">
            <a:off x="5651500" y="3500438"/>
            <a:ext cx="1081088" cy="215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0993" name="AutoShape 45"/>
          <p:cNvSpPr>
            <a:spLocks noChangeArrowheads="1"/>
          </p:cNvSpPr>
          <p:nvPr/>
        </p:nvSpPr>
        <p:spPr bwMode="auto">
          <a:xfrm>
            <a:off x="6357950" y="5214950"/>
            <a:ext cx="1365250" cy="70010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ПНЗ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(ЦУМ, БДЮТ, 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ДЮСШ)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95" name="AutoShape 47"/>
          <p:cNvSpPr>
            <a:spLocks noChangeArrowheads="1"/>
          </p:cNvSpPr>
          <p:nvPr/>
        </p:nvSpPr>
        <p:spPr bwMode="auto">
          <a:xfrm>
            <a:off x="642910" y="3286124"/>
            <a:ext cx="1870075" cy="6492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Курси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з поглибленим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 вивченням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0996" name="Line 48"/>
          <p:cNvSpPr>
            <a:spLocks noChangeShapeType="1"/>
          </p:cNvSpPr>
          <p:nvPr/>
        </p:nvSpPr>
        <p:spPr bwMode="auto">
          <a:xfrm flipH="1">
            <a:off x="1979613" y="4724400"/>
            <a:ext cx="1728787" cy="10096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5" name="Line 48"/>
          <p:cNvSpPr>
            <a:spLocks noChangeShapeType="1"/>
          </p:cNvSpPr>
          <p:nvPr/>
        </p:nvSpPr>
        <p:spPr bwMode="auto">
          <a:xfrm flipH="1">
            <a:off x="1857354" y="4500570"/>
            <a:ext cx="1785951" cy="214314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H="1">
            <a:off x="3929058" y="4714884"/>
            <a:ext cx="214314" cy="100013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8" name="AutoShape 4"/>
          <p:cNvSpPr>
            <a:spLocks noGrp="1" noChangeArrowheads="1"/>
          </p:cNvSpPr>
          <p:nvPr>
            <p:ph type="body" idx="4294967295"/>
          </p:nvPr>
        </p:nvSpPr>
        <p:spPr>
          <a:xfrm>
            <a:off x="2339975" y="404813"/>
            <a:ext cx="4103688" cy="10795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scene3d>
            <a:camera prst="legacyObliqueTopLeft">
              <a:rot lat="0" lon="20999999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flatTx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smtClean="0"/>
              <a:t>Підтримка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smtClean="0"/>
              <a:t> обдарованих дітей</a:t>
            </a:r>
            <a:endParaRPr lang="ru-RU" sz="2800" b="1" smtClean="0"/>
          </a:p>
        </p:txBody>
      </p:sp>
      <p:sp>
        <p:nvSpPr>
          <p:cNvPr id="41987" name="AutoShape 5"/>
          <p:cNvSpPr>
            <a:spLocks noChangeArrowheads="1"/>
          </p:cNvSpPr>
          <p:nvPr/>
        </p:nvSpPr>
        <p:spPr bwMode="auto">
          <a:xfrm>
            <a:off x="323850" y="3933825"/>
            <a:ext cx="2301875" cy="12811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Районний конкурс 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“ Випускник року “ 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1988" name="Line 6"/>
          <p:cNvSpPr>
            <a:spLocks noChangeShapeType="1"/>
          </p:cNvSpPr>
          <p:nvPr/>
        </p:nvSpPr>
        <p:spPr bwMode="auto">
          <a:xfrm flipH="1">
            <a:off x="2339975" y="1484313"/>
            <a:ext cx="1727200" cy="244951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1989" name="AutoShape 7"/>
          <p:cNvSpPr>
            <a:spLocks noChangeArrowheads="1"/>
          </p:cNvSpPr>
          <p:nvPr/>
        </p:nvSpPr>
        <p:spPr bwMode="auto">
          <a:xfrm>
            <a:off x="1908175" y="5589588"/>
            <a:ext cx="2159000" cy="982684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Районне свято 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“ </a:t>
            </a:r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Обдаровані діти </a:t>
            </a:r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“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1990" name="AutoShape 8"/>
          <p:cNvSpPr>
            <a:spLocks noChangeArrowheads="1"/>
          </p:cNvSpPr>
          <p:nvPr/>
        </p:nvSpPr>
        <p:spPr bwMode="auto">
          <a:xfrm>
            <a:off x="4214810" y="5072074"/>
            <a:ext cx="2303462" cy="13684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Нагородження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 і відзначення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дітей та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учнівської молоді 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району</a:t>
            </a:r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1991" name="AutoShape 9"/>
          <p:cNvSpPr>
            <a:spLocks noChangeArrowheads="1"/>
          </p:cNvSpPr>
          <p:nvPr/>
        </p:nvSpPr>
        <p:spPr bwMode="auto">
          <a:xfrm>
            <a:off x="6588125" y="3284538"/>
            <a:ext cx="2555875" cy="158591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Стипендія </a:t>
            </a:r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депутатів 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всіх рівнів 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для кращих</a:t>
            </a: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 учнів </a:t>
            </a:r>
            <a:endParaRPr lang="uk-UA" sz="1400" b="1" dirty="0">
              <a:solidFill>
                <a:schemeClr val="accent5"/>
              </a:solidFill>
              <a:latin typeface="Arial" charset="0"/>
            </a:endParaRPr>
          </a:p>
          <a:p>
            <a:pPr algn="ctr"/>
            <a:endParaRPr lang="ru-RU" sz="14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992" name="AutoShape 10"/>
          <p:cNvSpPr>
            <a:spLocks noChangeArrowheads="1"/>
          </p:cNvSpPr>
          <p:nvPr/>
        </p:nvSpPr>
        <p:spPr bwMode="auto">
          <a:xfrm>
            <a:off x="6156325" y="1557338"/>
            <a:ext cx="2487641" cy="12969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Шкільні дошки </a:t>
            </a:r>
            <a:endParaRPr lang="uk-UA" sz="1400" b="1" dirty="0" smtClean="0">
              <a:solidFill>
                <a:schemeClr val="accent5"/>
              </a:solidFill>
              <a:latin typeface="Arial" charset="0"/>
            </a:endParaRP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пошани</a:t>
            </a:r>
            <a:endParaRPr lang="uk-UA" sz="1400" b="1" dirty="0">
              <a:solidFill>
                <a:schemeClr val="accent5"/>
              </a:solidFill>
              <a:latin typeface="Arial" charset="0"/>
            </a:endParaRPr>
          </a:p>
          <a:p>
            <a:pPr algn="ctr"/>
            <a:endParaRPr lang="ru-RU" sz="1400" b="1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flipH="1">
            <a:off x="2916238" y="1628775"/>
            <a:ext cx="1150937" cy="36718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4067175" y="1484313"/>
            <a:ext cx="1081088" cy="36718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4067175" y="1484313"/>
            <a:ext cx="2592388" cy="27368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4067175" y="1484313"/>
            <a:ext cx="2592388" cy="9366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41997" name="AutoShape 15"/>
          <p:cNvSpPr>
            <a:spLocks noChangeArrowheads="1"/>
          </p:cNvSpPr>
          <p:nvPr/>
        </p:nvSpPr>
        <p:spPr bwMode="auto">
          <a:xfrm>
            <a:off x="250825" y="1785926"/>
            <a:ext cx="2592388" cy="1285884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round/>
            <a:headEnd/>
            <a:tailEnd/>
          </a:ln>
          <a:scene3d>
            <a:camera prst="legacyObliqueTopLeft">
              <a:rot lat="0" lon="2099998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Конкурси </a:t>
            </a:r>
            <a:endParaRPr lang="uk-UA" sz="1400" b="1" dirty="0" smtClean="0">
              <a:solidFill>
                <a:schemeClr val="accent5"/>
              </a:solidFill>
              <a:latin typeface="Arial" charset="0"/>
            </a:endParaRPr>
          </a:p>
          <a:p>
            <a:pPr algn="ctr"/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“ </a:t>
            </a:r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Кращий учень </a:t>
            </a: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закладу </a:t>
            </a:r>
            <a:r>
              <a:rPr lang="uk-UA" sz="1400" b="1" dirty="0" smtClean="0">
                <a:solidFill>
                  <a:schemeClr val="accent5"/>
                </a:solidFill>
                <a:latin typeface="Arial" charset="0"/>
              </a:rPr>
              <a:t>“</a:t>
            </a:r>
          </a:p>
          <a:p>
            <a:pPr algn="ctr"/>
            <a:endParaRPr lang="uk-UA" sz="1400" b="1" dirty="0">
              <a:solidFill>
                <a:schemeClr val="accent5"/>
              </a:solidFill>
              <a:latin typeface="Arial" charset="0"/>
            </a:endParaRPr>
          </a:p>
          <a:p>
            <a:pPr algn="ctr"/>
            <a:r>
              <a:rPr lang="uk-UA" sz="1400" b="1" dirty="0">
                <a:solidFill>
                  <a:schemeClr val="accent5"/>
                </a:solidFill>
                <a:latin typeface="Arial" charset="0"/>
              </a:rPr>
              <a:t> “ Обдарованість “</a:t>
            </a:r>
          </a:p>
          <a:p>
            <a:pPr algn="ctr"/>
            <a:endParaRPr lang="ru-RU" sz="14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 flipH="1">
            <a:off x="2714611" y="1484313"/>
            <a:ext cx="1281126" cy="51592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uk-UA"/>
          </a:p>
        </p:txBody>
      </p:sp>
      <p:pic>
        <p:nvPicPr>
          <p:cNvPr id="16" name="Рисунок 15" descr="Генератор математичних завдань для діте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285728"/>
            <a:ext cx="1285852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857628"/>
            <a:ext cx="8572560" cy="28083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</a:rPr>
              <a:t>    відповідає</a:t>
            </a:r>
            <a:r>
              <a:rPr lang="uk-UA" sz="1800" dirty="0" smtClean="0"/>
              <a:t>           </a:t>
            </a:r>
            <a:r>
              <a:rPr lang="uk-UA" sz="2000" dirty="0" smtClean="0"/>
              <a:t>особа з числа методистів  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                              за організацію та проведення,  </a:t>
            </a:r>
            <a:br>
              <a:rPr lang="uk-UA" sz="2000" dirty="0" smtClean="0"/>
            </a:br>
            <a:r>
              <a:rPr lang="uk-UA" sz="2000" i="1" dirty="0" smtClean="0">
                <a:solidFill>
                  <a:srgbClr val="CC0000"/>
                </a:solidFill>
              </a:rPr>
              <a:t> </a:t>
            </a:r>
            <a:br>
              <a:rPr lang="uk-UA" sz="2000" i="1" dirty="0" smtClean="0">
                <a:solidFill>
                  <a:srgbClr val="CC0000"/>
                </a:solidFill>
              </a:rPr>
            </a:br>
            <a:r>
              <a:rPr lang="uk-UA" sz="2000" i="1" dirty="0" smtClean="0">
                <a:solidFill>
                  <a:srgbClr val="CC0000"/>
                </a:solidFill>
              </a:rPr>
              <a:t>      </a:t>
            </a:r>
            <a:r>
              <a:rPr lang="uk-UA" sz="2000" dirty="0" smtClean="0"/>
              <a:t>забезпечує  </a:t>
            </a:r>
            <a:r>
              <a:rPr lang="uk-UA" sz="2000" dirty="0" err="1" smtClean="0"/>
              <a:t>інформаційно</a:t>
            </a:r>
            <a:r>
              <a:rPr lang="uk-UA" sz="2000" dirty="0" smtClean="0"/>
              <a:t>  -  методичний  супровід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607330" cy="1238386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/>
              <a:t>ЗОВНІШНЄ   НЕЗАЛЕЖНЕ   ОЦІНЮВАННЯ</a:t>
            </a:r>
          </a:p>
          <a:p>
            <a:pPr algn="ctr"/>
            <a:r>
              <a:rPr lang="uk-UA" sz="2800" i="1" dirty="0" smtClean="0"/>
              <a:t>є одним із показників якості освіти</a:t>
            </a:r>
            <a:endParaRPr lang="uk-UA" sz="2800" b="1" i="1" dirty="0" smtClean="0"/>
          </a:p>
          <a:p>
            <a:endParaRPr lang="uk-UA" dirty="0"/>
          </a:p>
        </p:txBody>
      </p:sp>
      <p:pic>
        <p:nvPicPr>
          <p:cNvPr id="6" name="Рисунок 5" descr="https://pp.vk.me/c10067/u60965844/116719638/x_fdf4600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620688"/>
            <a:ext cx="14036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>
          <a:xfrm>
            <a:off x="1331640" y="1412776"/>
            <a:ext cx="648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Arial Black" pitchFamily="34" charset="0"/>
                <a:ea typeface="Batang" pitchFamily="18" charset="-127"/>
                <a:cs typeface="Aharoni" pitchFamily="2" charset="-79"/>
              </a:rPr>
              <a:t>ЗНО – обов’язкова умова проходження державної підсумкової атестації учнів 11-х класів </a:t>
            </a:r>
          </a:p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Arial Black" pitchFamily="34" charset="0"/>
                <a:ea typeface="Batang" pitchFamily="18" charset="-127"/>
                <a:cs typeface="Aharoni" pitchFamily="2" charset="-79"/>
              </a:rPr>
              <a:t>та вступу до вузів для подальшого навчання</a:t>
            </a:r>
          </a:p>
          <a:p>
            <a:endParaRPr lang="uk-UA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dirty="0" smtClean="0"/>
              <a:t>Відповідальна особа за організацію</a:t>
            </a:r>
            <a:br>
              <a:rPr lang="uk-UA" sz="2200" dirty="0" smtClean="0"/>
            </a:br>
            <a:r>
              <a:rPr lang="uk-UA" sz="2200" dirty="0" smtClean="0"/>
              <a:t> та проведення ЗНО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i="1" dirty="0"/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771800" y="980728"/>
            <a:ext cx="3528392" cy="2162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uk-UA" b="1" dirty="0" smtClean="0">
                <a:solidFill>
                  <a:schemeClr val="bg1"/>
                </a:solidFill>
              </a:rPr>
              <a:t>     Співпрацює з Дніпропетровським регіональним центром оцінювання якості знань учнів</a:t>
            </a: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357158" y="2643182"/>
            <a:ext cx="2857488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lvl="0" algn="ctr"/>
            <a:r>
              <a:rPr lang="uk-UA" sz="1600" dirty="0" smtClean="0"/>
              <a:t>Координує реєстрацію випускників для участі у тестуванні  </a:t>
            </a:r>
          </a:p>
        </p:txBody>
      </p:sp>
      <p:sp>
        <p:nvSpPr>
          <p:cNvPr id="14" name="Овал 13"/>
          <p:cNvSpPr/>
          <p:nvPr/>
        </p:nvSpPr>
        <p:spPr>
          <a:xfrm>
            <a:off x="6286512" y="1071546"/>
            <a:ext cx="2786082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 smtClean="0"/>
              <a:t>Організовує підвіз до пунктів пробного тестування (квітень)</a:t>
            </a:r>
          </a:p>
        </p:txBody>
      </p:sp>
      <p:sp>
        <p:nvSpPr>
          <p:cNvPr id="16" name="Овал 15"/>
          <p:cNvSpPr/>
          <p:nvPr/>
        </p:nvSpPr>
        <p:spPr>
          <a:xfrm>
            <a:off x="71438" y="1071546"/>
            <a:ext cx="2714612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Оновлює дані про ЗНЗ, контингент учнів </a:t>
            </a:r>
            <a:endParaRPr lang="uk-UA" sz="1600" b="1" dirty="0"/>
          </a:p>
        </p:txBody>
      </p:sp>
      <p:sp>
        <p:nvSpPr>
          <p:cNvPr id="18" name="Місце для вмісту 3"/>
          <p:cNvSpPr txBox="1">
            <a:spLocks/>
          </p:cNvSpPr>
          <p:nvPr/>
        </p:nvSpPr>
        <p:spPr>
          <a:xfrm>
            <a:off x="3143240" y="3143248"/>
            <a:ext cx="2857520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/>
            <a:r>
              <a:rPr lang="uk-UA" dirty="0" smtClean="0"/>
              <a:t>За результатами проводить моніторинг якості знань учнів</a:t>
            </a:r>
          </a:p>
        </p:txBody>
      </p:sp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6000760" y="2714620"/>
            <a:ext cx="2571768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uk-UA" dirty="0" smtClean="0"/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uk-UA" sz="6600" dirty="0" smtClean="0"/>
              <a:t>Організовує підвіз до пунктів проведення ЗНО (травень)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kumimoji="0" lang="uk-UA" sz="6400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Місце для вмісту 3"/>
          <p:cNvSpPr txBox="1">
            <a:spLocks/>
          </p:cNvSpPr>
          <p:nvPr/>
        </p:nvSpPr>
        <p:spPr>
          <a:xfrm>
            <a:off x="785786" y="5000636"/>
            <a:ext cx="7643866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uk-UA" dirty="0" smtClean="0"/>
              <a:t>Організовує проведення районних семінарів з питань підготовки до  ЗНО.  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uk-UA" dirty="0" smtClean="0"/>
              <a:t>Видає відповідні методичні матеріали.</a:t>
            </a: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uk-UA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6E115"/>
                </a:solidFill>
                <a:effectLst>
                  <a:outerShdw dist="107763" dir="13500000" algn="ctr" rotWithShape="0">
                    <a:schemeClr val="accent2">
                      <a:alpha val="50000"/>
                    </a:schemeClr>
                  </a:outerShdw>
                </a:effectLst>
                <a:latin typeface="Impact"/>
              </a:rPr>
              <a:t> </a:t>
            </a:r>
            <a:r>
              <a:rPr lang="uk-UA" sz="31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6E115"/>
                </a:solidFill>
                <a:effectLst>
                  <a:outerShdw dist="107763" dir="13500000" algn="ctr" rotWithShape="0">
                    <a:schemeClr val="accent2">
                      <a:alpha val="50000"/>
                    </a:schemeClr>
                  </a:outerShdw>
                </a:effectLst>
                <a:latin typeface="Franklin Gothic Medium" pitchFamily="34" charset="0"/>
              </a:rPr>
              <a:t>районний  методичний  кабінет</a:t>
            </a:r>
            <a:endParaRPr lang="uk-UA" sz="3100" dirty="0">
              <a:latin typeface="Franklin Gothic Medium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dirty="0" smtClean="0"/>
          </a:p>
          <a:p>
            <a:endParaRPr lang="uk-UA" dirty="0"/>
          </a:p>
        </p:txBody>
      </p:sp>
      <p:sp>
        <p:nvSpPr>
          <p:cNvPr id="4" name="Місце для вмісту 3"/>
          <p:cNvSpPr txBox="1">
            <a:spLocks/>
          </p:cNvSpPr>
          <p:nvPr/>
        </p:nvSpPr>
        <p:spPr>
          <a:xfrm>
            <a:off x="1043608" y="980728"/>
            <a:ext cx="7429552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Tx/>
              <a:buChar char="-"/>
              <a:defRPr/>
            </a:pPr>
            <a:endParaRPr lang="uk-UA" sz="2400" b="1" i="1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Tx/>
              <a:buChar char="-"/>
              <a:defRPr/>
            </a:pPr>
            <a:endParaRPr lang="uk-UA" sz="4000" b="1" i="1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Tx/>
              <a:buChar char="-"/>
              <a:defRPr/>
            </a:pPr>
            <a:r>
              <a:rPr lang="uk-UA" sz="6400" b="1" i="1" dirty="0" smtClean="0"/>
              <a:t>8 методистів 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buFontTx/>
              <a:buChar char="-"/>
              <a:defRPr/>
            </a:pPr>
            <a:r>
              <a:rPr lang="uk-UA" sz="6400" b="1" i="1" dirty="0" smtClean="0"/>
              <a:t>надають  методичний  </a:t>
            </a:r>
            <a:r>
              <a:rPr kumimoji="0" lang="uk-UA" sz="6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супровід з питань освіти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Char char="-"/>
              <a:tabLst/>
              <a:defRPr/>
            </a:pPr>
            <a:endParaRPr kumimoji="0" lang="uk-UA" sz="4000" b="1" i="1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трілка вниз 4"/>
          <p:cNvSpPr/>
          <p:nvPr/>
        </p:nvSpPr>
        <p:spPr>
          <a:xfrm>
            <a:off x="1214414" y="2214554"/>
            <a:ext cx="214314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ілка вниз 5"/>
          <p:cNvSpPr/>
          <p:nvPr/>
        </p:nvSpPr>
        <p:spPr>
          <a:xfrm>
            <a:off x="2123728" y="2564904"/>
            <a:ext cx="285752" cy="6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низ 6"/>
          <p:cNvSpPr/>
          <p:nvPr/>
        </p:nvSpPr>
        <p:spPr>
          <a:xfrm>
            <a:off x="6929454" y="2500306"/>
            <a:ext cx="21431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 вниз 7"/>
          <p:cNvSpPr/>
          <p:nvPr/>
        </p:nvSpPr>
        <p:spPr>
          <a:xfrm>
            <a:off x="5220072" y="2636912"/>
            <a:ext cx="214314" cy="69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низ 9"/>
          <p:cNvSpPr/>
          <p:nvPr/>
        </p:nvSpPr>
        <p:spPr>
          <a:xfrm>
            <a:off x="6156176" y="2636912"/>
            <a:ext cx="270318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 вниз 10"/>
          <p:cNvSpPr/>
          <p:nvPr/>
        </p:nvSpPr>
        <p:spPr>
          <a:xfrm>
            <a:off x="2987824" y="2636912"/>
            <a:ext cx="270318" cy="6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ілка вниз 12"/>
          <p:cNvSpPr/>
          <p:nvPr/>
        </p:nvSpPr>
        <p:spPr>
          <a:xfrm>
            <a:off x="4211960" y="2708920"/>
            <a:ext cx="214314" cy="6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 вниз 13"/>
          <p:cNvSpPr/>
          <p:nvPr/>
        </p:nvSpPr>
        <p:spPr>
          <a:xfrm>
            <a:off x="7884368" y="2276872"/>
            <a:ext cx="214314" cy="6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із двома вирізаними сусідніми кутами 17"/>
          <p:cNvSpPr/>
          <p:nvPr/>
        </p:nvSpPr>
        <p:spPr>
          <a:xfrm>
            <a:off x="7286644" y="3000372"/>
            <a:ext cx="1643042" cy="571504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 кадрових питань</a:t>
            </a:r>
            <a:endParaRPr lang="uk-UA" dirty="0"/>
          </a:p>
        </p:txBody>
      </p:sp>
      <p:sp>
        <p:nvSpPr>
          <p:cNvPr id="19" name="Прямокутник із двома вирізаними сусідніми кутами 18"/>
          <p:cNvSpPr/>
          <p:nvPr/>
        </p:nvSpPr>
        <p:spPr>
          <a:xfrm>
            <a:off x="251520" y="2924944"/>
            <a:ext cx="1692852" cy="64807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дошкільної</a:t>
            </a:r>
          </a:p>
          <a:p>
            <a:pPr algn="ctr"/>
            <a:endParaRPr lang="uk-UA" dirty="0"/>
          </a:p>
        </p:txBody>
      </p:sp>
      <p:sp>
        <p:nvSpPr>
          <p:cNvPr id="20" name="Прямокутник із двома вирізаними сусідніми кутами 19"/>
          <p:cNvSpPr/>
          <p:nvPr/>
        </p:nvSpPr>
        <p:spPr>
          <a:xfrm>
            <a:off x="5929322" y="3786190"/>
            <a:ext cx="2963158" cy="100013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 гуманітарних дисциплін та  бібліотечних  фондів </a:t>
            </a:r>
            <a:endParaRPr lang="uk-UA" dirty="0"/>
          </a:p>
        </p:txBody>
      </p:sp>
      <p:sp>
        <p:nvSpPr>
          <p:cNvPr id="21" name="Прямокутник із двома вирізаними сусідніми кутами 20"/>
          <p:cNvSpPr/>
          <p:nvPr/>
        </p:nvSpPr>
        <p:spPr>
          <a:xfrm>
            <a:off x="1043608" y="5502412"/>
            <a:ext cx="2430032" cy="123895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 виховної роботи та позашкільної освіти</a:t>
            </a:r>
            <a:endParaRPr lang="uk-UA" b="1" i="1" dirty="0"/>
          </a:p>
        </p:txBody>
      </p:sp>
      <p:sp>
        <p:nvSpPr>
          <p:cNvPr id="22" name="Прямокутник із двома вирізаними сусідніми кутами 21"/>
          <p:cNvSpPr/>
          <p:nvPr/>
        </p:nvSpPr>
        <p:spPr>
          <a:xfrm>
            <a:off x="142844" y="3645024"/>
            <a:ext cx="3421044" cy="172819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електронної звітності, видачі документів про освіту,  з </a:t>
            </a:r>
            <a:r>
              <a:rPr lang="uk-UA" b="1" i="1" dirty="0" err="1" smtClean="0"/>
              <a:t>природничо</a:t>
            </a:r>
            <a:r>
              <a:rPr lang="uk-UA" b="1" i="1" dirty="0" smtClean="0"/>
              <a:t> – математичного напрямку</a:t>
            </a:r>
            <a:endParaRPr lang="uk-UA" dirty="0"/>
          </a:p>
        </p:txBody>
      </p:sp>
      <p:sp>
        <p:nvSpPr>
          <p:cNvPr id="23" name="Прямокутник із двома вирізаними сусідніми кутами 22"/>
          <p:cNvSpPr/>
          <p:nvPr/>
        </p:nvSpPr>
        <p:spPr>
          <a:xfrm>
            <a:off x="6572264" y="5000636"/>
            <a:ext cx="2104192" cy="14527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 </a:t>
            </a:r>
            <a:r>
              <a:rPr lang="uk-UA" b="1" i="1" dirty="0" err="1" smtClean="0"/>
              <a:t>корекційної</a:t>
            </a:r>
            <a:r>
              <a:rPr lang="uk-UA" b="1" i="1" dirty="0" smtClean="0"/>
              <a:t>     освіти та   психологічної    служби</a:t>
            </a:r>
            <a:endParaRPr lang="uk-UA" b="1" i="1" dirty="0"/>
          </a:p>
        </p:txBody>
      </p:sp>
      <p:sp>
        <p:nvSpPr>
          <p:cNvPr id="24" name="Прямокутник із двома вирізаними сусідніми кутами 23"/>
          <p:cNvSpPr/>
          <p:nvPr/>
        </p:nvSpPr>
        <p:spPr>
          <a:xfrm>
            <a:off x="3635896" y="4869160"/>
            <a:ext cx="2808312" cy="122413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 соціального захисту дітей пільгових категорій</a:t>
            </a:r>
            <a:endParaRPr lang="uk-UA" dirty="0"/>
          </a:p>
        </p:txBody>
      </p:sp>
      <p:sp>
        <p:nvSpPr>
          <p:cNvPr id="26" name="Прямокутник із двома вирізаними сусідніми кутами 25"/>
          <p:cNvSpPr/>
          <p:nvPr/>
        </p:nvSpPr>
        <p:spPr>
          <a:xfrm>
            <a:off x="3707904" y="3501008"/>
            <a:ext cx="1927686" cy="121444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 загальної середньої освіти</a:t>
            </a:r>
            <a:endParaRPr lang="uk-UA" dirty="0"/>
          </a:p>
        </p:txBody>
      </p:sp>
      <p:sp>
        <p:nvSpPr>
          <p:cNvPr id="28" name="Блок-схема: витягування 27"/>
          <p:cNvSpPr/>
          <p:nvPr/>
        </p:nvSpPr>
        <p:spPr>
          <a:xfrm>
            <a:off x="2627784" y="908720"/>
            <a:ext cx="4176464" cy="504056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завідуюча</a:t>
            </a:r>
            <a:endParaRPr lang="uk-UA" dirty="0"/>
          </a:p>
        </p:txBody>
      </p:sp>
      <p:sp>
        <p:nvSpPr>
          <p:cNvPr id="29" name="Блок-схема: об'єднання 28"/>
          <p:cNvSpPr/>
          <p:nvPr/>
        </p:nvSpPr>
        <p:spPr>
          <a:xfrm>
            <a:off x="3491880" y="6172200"/>
            <a:ext cx="3168352" cy="6858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dirty="0" smtClean="0"/>
              <a:t>секретар</a:t>
            </a:r>
            <a:endParaRPr lang="uk-UA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/>
              <a:t>Атестація навчальних закладів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4" name="Місце для вмісту 3" descr="фото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142852"/>
            <a:ext cx="1071570" cy="85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285720" y="1142984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 smtClean="0"/>
              <a:t>Відповідно до Порядку державної атестації дошкільних , загальноосвітніх, позашкільних навчальних закладів, затвердженого наказом МОН від 30.01.2015 № 67 (зареєстровано в Мінюсті України 14 лютого 2015р. за №173/26618) </a:t>
            </a:r>
            <a:endParaRPr lang="uk-UA" sz="1600" i="1" dirty="0"/>
          </a:p>
        </p:txBody>
      </p:sp>
      <p:sp>
        <p:nvSpPr>
          <p:cNvPr id="6" name="Прямокутник з одним округленим кутом 5"/>
          <p:cNvSpPr/>
          <p:nvPr/>
        </p:nvSpPr>
        <p:spPr>
          <a:xfrm>
            <a:off x="500034" y="2786058"/>
            <a:ext cx="8429684" cy="385765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uk-UA" sz="2000" dirty="0" smtClean="0"/>
              <a:t>  щорічно оновлюється перспективний план державної  атестації навчальних закладів, видаються накази, листи попередження 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  за 2-3 місяці -  готується проект наказу щодо державної атестації  закладу  із визначенням дати атестації та складу комісії 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  склад комісії згідно Положення 15 осіб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  готується  аналітична довідка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   протягом 15 робочих днів проходить атестаційна експертиза 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    результати  атестації оприлюднюються на сайті органу  </a:t>
            </a:r>
          </a:p>
          <a:p>
            <a:r>
              <a:rPr lang="uk-UA" sz="2000" dirty="0" smtClean="0"/>
              <a:t>       управління    освітою,  ЗМІ.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1785918" y="2071678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/>
              <a:t>1 раз на 10 років  заклади освіти проходить атестацію. </a:t>
            </a:r>
          </a:p>
          <a:p>
            <a:pPr algn="r"/>
            <a:r>
              <a:rPr lang="uk-UA" b="1" dirty="0" smtClean="0"/>
              <a:t>В разі реорганізації – протягом 2-х років</a:t>
            </a:r>
            <a:endParaRPr lang="uk-UA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7339034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/>
              <a:t>Ліцензування навчальних закладів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 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636912"/>
            <a:ext cx="8686800" cy="393536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Заклад, що проводить ліцензування - департамент освіти і науки Дніпропетровської ОДА </a:t>
            </a:r>
          </a:p>
          <a:p>
            <a:r>
              <a:rPr lang="uk-UA" u="sng" dirty="0" smtClean="0"/>
              <a:t>Мета проведення</a:t>
            </a:r>
            <a:r>
              <a:rPr lang="uk-UA" dirty="0" smtClean="0"/>
              <a:t>: право отримання ліцензії на освітню діяльність.       </a:t>
            </a:r>
          </a:p>
          <a:p>
            <a:r>
              <a:rPr lang="uk-UA" dirty="0" smtClean="0"/>
              <a:t>  </a:t>
            </a:r>
            <a:r>
              <a:rPr lang="uk-UA" u="sng" dirty="0" smtClean="0"/>
              <a:t>координує методист РМК</a:t>
            </a:r>
          </a:p>
          <a:p>
            <a:r>
              <a:rPr lang="uk-UA" dirty="0" smtClean="0"/>
              <a:t> проводить методичний супровід закладів освіти</a:t>
            </a:r>
          </a:p>
          <a:p>
            <a:r>
              <a:rPr lang="uk-UA" dirty="0" smtClean="0"/>
              <a:t> проводить наради з керівниками ДНЗ, ЗНЗ,ПНЗ</a:t>
            </a:r>
          </a:p>
          <a:p>
            <a:r>
              <a:rPr lang="uk-UA" dirty="0" smtClean="0"/>
              <a:t> надає методичну допомогу у підготовці  ліцензійних справ щодо провадження освітньої   діяльності</a:t>
            </a:r>
          </a:p>
          <a:p>
            <a:endParaRPr lang="uk-UA" dirty="0"/>
          </a:p>
        </p:txBody>
      </p:sp>
      <p:pic>
        <p:nvPicPr>
          <p:cNvPr id="4" name="Рисунок 3" descr="Криза у вивченні літератур: потреба зважених змі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3"/>
            <a:ext cx="12144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500034" y="1214422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Постановою Кабінету Міністрів України від 30 грудня 2015 року № 1187 затверджено Ліцензійні умови провадження освітньої діяльності закладів освіти. </a:t>
            </a:r>
            <a:endParaRPr lang="uk-UA" i="1" dirty="0"/>
          </a:p>
        </p:txBody>
      </p:sp>
      <p:sp>
        <p:nvSpPr>
          <p:cNvPr id="6" name="Прямокутник 5"/>
          <p:cNvSpPr/>
          <p:nvPr/>
        </p:nvSpPr>
        <p:spPr>
          <a:xfrm>
            <a:off x="428596" y="1928802"/>
            <a:ext cx="7814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 smtClean="0"/>
              <a:t>Термін проходження ліцензування </a:t>
            </a:r>
          </a:p>
          <a:p>
            <a:pPr algn="r"/>
            <a:r>
              <a:rPr lang="uk-UA" sz="2000" b="1" dirty="0" smtClean="0"/>
              <a:t>закладів освіти - 2017-2018 роки </a:t>
            </a:r>
            <a:endParaRPr lang="uk-UA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/>
              <a:t>Атестація педагогічних працівників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000240"/>
            <a:ext cx="8553480" cy="4643470"/>
          </a:xfrm>
        </p:spPr>
        <p:txBody>
          <a:bodyPr>
            <a:noAutofit/>
          </a:bodyPr>
          <a:lstStyle/>
          <a:p>
            <a:r>
              <a:rPr lang="uk-UA" sz="2000" b="1" dirty="0" smtClean="0"/>
              <a:t>Педагогічний працівник зобов’язаний раз на 5 років пройти атестацію</a:t>
            </a:r>
          </a:p>
          <a:p>
            <a:r>
              <a:rPr lang="uk-UA" sz="2000" b="1" dirty="0" smtClean="0"/>
              <a:t>Умовою атестації є проходження курсів підвищення кваліфікації </a:t>
            </a:r>
          </a:p>
          <a:p>
            <a:pPr>
              <a:buNone/>
            </a:pPr>
            <a:r>
              <a:rPr lang="uk-UA" sz="2000" b="1" dirty="0" smtClean="0"/>
              <a:t>                                                        (не менше одного разу на 5 років)</a:t>
            </a:r>
          </a:p>
          <a:p>
            <a:r>
              <a:rPr lang="uk-UA" sz="2000" b="1" dirty="0" smtClean="0"/>
              <a:t> Для організації та проведення атестації у навчальних закладах та відділі освіти створюються атестаційні комісії І та ІІ рівнів</a:t>
            </a:r>
          </a:p>
          <a:p>
            <a:r>
              <a:rPr lang="uk-UA" sz="2000" b="1" dirty="0" smtClean="0"/>
              <a:t>Повноваження комісій визначені Типовим положенням </a:t>
            </a:r>
          </a:p>
          <a:p>
            <a:r>
              <a:rPr lang="uk-UA" sz="2000" b="1" dirty="0" smtClean="0"/>
              <a:t>Атестаційна комісія ІІ рівня</a:t>
            </a:r>
            <a:r>
              <a:rPr lang="uk-UA" sz="2000" b="1" i="1" dirty="0" smtClean="0"/>
              <a:t> </a:t>
            </a:r>
            <a:r>
              <a:rPr lang="uk-UA" sz="2000" b="1" dirty="0" smtClean="0"/>
              <a:t>(відділ освіти) щороку</a:t>
            </a:r>
            <a:r>
              <a:rPr lang="uk-UA" sz="2000" b="1" i="1" dirty="0" smtClean="0"/>
              <a:t> </a:t>
            </a:r>
            <a:r>
              <a:rPr lang="uk-UA" sz="2000" b="1" dirty="0" smtClean="0"/>
              <a:t>атестує </a:t>
            </a:r>
          </a:p>
          <a:p>
            <a:pPr>
              <a:buNone/>
            </a:pPr>
            <a:r>
              <a:rPr lang="uk-UA" sz="2000" b="1" dirty="0" smtClean="0"/>
              <a:t>    60-70 педагогічних працівників (</a:t>
            </a:r>
            <a:r>
              <a:rPr lang="ru-RU" sz="2000" b="1" dirty="0" err="1" smtClean="0"/>
              <a:t>із</a:t>
            </a:r>
            <a:r>
              <a:rPr lang="ru-RU" sz="2000" b="1" dirty="0" smtClean="0"/>
              <a:t> них 20-2</a:t>
            </a:r>
            <a:r>
              <a:rPr lang="uk-UA" sz="2000" b="1" dirty="0" smtClean="0"/>
              <a:t>5</a:t>
            </a:r>
            <a:r>
              <a:rPr lang="ru-RU" sz="2000" b="1" dirty="0" smtClean="0"/>
              <a:t> </a:t>
            </a:r>
            <a:r>
              <a:rPr lang="uk-UA" sz="2000" b="1" dirty="0" smtClean="0"/>
              <a:t>працівників ДНЗ), що засвідчується протоколами, атестаційними листами, готуються проекти наказів, звіти до департаменту ОН ОДА</a:t>
            </a:r>
          </a:p>
          <a:p>
            <a:endParaRPr lang="uk-UA" sz="20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539552" y="1071547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обов’язкова умова для роботи в закладі освіти </a:t>
            </a:r>
            <a:endParaRPr lang="uk-UA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D:\мультяхи\ludia-15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3342" y="142852"/>
            <a:ext cx="62414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Autofit/>
          </a:bodyPr>
          <a:lstStyle/>
          <a:p>
            <a:pPr algn="ctr"/>
            <a:r>
              <a:rPr lang="uk-UA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Електронна атестація педагогічних працівників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21" y="1428736"/>
            <a:ext cx="8390540" cy="509660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altLang="ko-KR" sz="2800" dirty="0" smtClean="0">
                <a:ea typeface="굴림" panose="020B0600000101010101" pitchFamily="34" charset="-127"/>
              </a:rPr>
              <a:t> Проект впроваджується з 2013 року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uk-UA" altLang="ko-KR" sz="2800" dirty="0" smtClean="0">
              <a:ea typeface="굴림" panose="020B0600000101010101" pitchFamily="34" charset="-127"/>
            </a:endParaRP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Законодавча база, методичні рекомендації</a:t>
            </a: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endParaRPr lang="uk-UA" sz="2800" dirty="0" smtClean="0"/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Дотримання критеріїв </a:t>
            </a:r>
            <a:r>
              <a:rPr lang="uk-UA" sz="2800" dirty="0" err="1" smtClean="0"/>
              <a:t>кваліметричного</a:t>
            </a:r>
            <a:endParaRPr lang="uk-UA" sz="2800" dirty="0" smtClean="0"/>
          </a:p>
          <a:p>
            <a:pPr marL="0" algn="ctr">
              <a:spcBef>
                <a:spcPts val="0"/>
              </a:spcBef>
              <a:buNone/>
            </a:pPr>
            <a:r>
              <a:rPr lang="uk-UA" sz="2800" dirty="0" smtClean="0"/>
              <a:t>    оцінювання педагогічних працівників </a:t>
            </a:r>
          </a:p>
          <a:p>
            <a:pPr marL="0" algn="ctr">
              <a:spcBef>
                <a:spcPts val="0"/>
              </a:spcBef>
              <a:buNone/>
            </a:pPr>
            <a:endParaRPr lang="uk-UA" sz="2800" dirty="0" smtClean="0"/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Методичний супровід освітнього проекту</a:t>
            </a:r>
            <a:r>
              <a:rPr lang="uk-UA" altLang="ru-RU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endParaRPr lang="uk-UA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Методична допомога при створені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2800" dirty="0" smtClean="0"/>
              <a:t>     електронного   інноваційного  ресурсу</a:t>
            </a: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endParaRPr lang="uk-UA" sz="2800" dirty="0" smtClean="0"/>
          </a:p>
          <a:p>
            <a:pPr marL="0">
              <a:spcBef>
                <a:spcPts val="0"/>
              </a:spcBef>
              <a:buNone/>
            </a:pPr>
            <a:endParaRPr lang="uk-UA" dirty="0" smtClean="0"/>
          </a:p>
          <a:p>
            <a:pPr marL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Реалізація функції мотивації </a:t>
            </a:r>
            <a:b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</a:rPr>
              <a:t>(людинознавчий компонент)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73771342"/>
              </p:ext>
            </p:extLst>
          </p:nvPr>
        </p:nvGraphicFramePr>
        <p:xfrm>
          <a:off x="142844" y="1957406"/>
          <a:ext cx="874963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100" b="1" dirty="0" smtClean="0"/>
              <a:t>Організація навчального процесу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 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620688"/>
            <a:ext cx="8686800" cy="588014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b="1" dirty="0" smtClean="0"/>
              <a:t>  </a:t>
            </a:r>
            <a:endParaRPr lang="uk-UA" dirty="0" smtClean="0"/>
          </a:p>
          <a:p>
            <a:pPr>
              <a:buNone/>
            </a:pPr>
            <a:r>
              <a:rPr lang="uk-UA" sz="8000" b="1" dirty="0" smtClean="0"/>
              <a:t>       </a:t>
            </a:r>
          </a:p>
          <a:p>
            <a:pPr>
              <a:buNone/>
            </a:pPr>
            <a:r>
              <a:rPr lang="uk-UA" sz="8000" b="1" dirty="0" smtClean="0"/>
              <a:t>              Із  3307 учнів навчальний процес здійснюється  для </a:t>
            </a:r>
          </a:p>
          <a:p>
            <a:pPr>
              <a:buNone/>
            </a:pPr>
            <a:r>
              <a:rPr lang="uk-UA" sz="8000" b="1" dirty="0" smtClean="0"/>
              <a:t>                                        42   - за індивідуальною формою </a:t>
            </a:r>
          </a:p>
          <a:p>
            <a:pPr>
              <a:buNone/>
            </a:pPr>
            <a:r>
              <a:rPr lang="uk-UA" sz="8000" b="1" dirty="0" smtClean="0"/>
              <a:t>                                                  ( 8 – по хворобі, 34 – за малою кількістю учнів)</a:t>
            </a:r>
          </a:p>
          <a:p>
            <a:pPr>
              <a:buNone/>
            </a:pPr>
            <a:r>
              <a:rPr lang="uk-UA" sz="8000" b="1" dirty="0" smtClean="0"/>
              <a:t>                                        23  екстерном</a:t>
            </a:r>
          </a:p>
          <a:p>
            <a:pPr>
              <a:buNone/>
            </a:pPr>
            <a:r>
              <a:rPr lang="uk-UA" sz="8000" b="1" dirty="0" smtClean="0"/>
              <a:t>                                           5  інклюзивним навчанням</a:t>
            </a:r>
          </a:p>
          <a:p>
            <a:pPr>
              <a:buNone/>
            </a:pPr>
            <a:r>
              <a:rPr lang="uk-UA" sz="8000" b="1" dirty="0" smtClean="0"/>
              <a:t>                          інші (3237) за класичною формою навчання</a:t>
            </a:r>
          </a:p>
          <a:p>
            <a:r>
              <a:rPr lang="uk-UA" sz="8000" b="1" dirty="0" smtClean="0"/>
              <a:t>   Щорічно  погоджується структуру навчального року, </a:t>
            </a:r>
          </a:p>
          <a:p>
            <a:pPr>
              <a:buNone/>
            </a:pPr>
            <a:r>
              <a:rPr lang="uk-UA" sz="8000" b="1" dirty="0" smtClean="0"/>
              <a:t>                                            робочі навчальні плани</a:t>
            </a:r>
          </a:p>
          <a:p>
            <a:endParaRPr lang="uk-UA" sz="8000" b="1" dirty="0" smtClean="0"/>
          </a:p>
          <a:p>
            <a:pPr>
              <a:buNone/>
            </a:pPr>
            <a:r>
              <a:rPr lang="uk-UA" sz="8000" b="1" dirty="0" smtClean="0"/>
              <a:t>               </a:t>
            </a:r>
            <a:r>
              <a:rPr lang="uk-UA" sz="8000" b="1" u="sng" dirty="0" smtClean="0"/>
              <a:t>Методисти надають методичну допомогу у питаннях організації :</a:t>
            </a:r>
          </a:p>
          <a:p>
            <a:r>
              <a:rPr lang="uk-UA" sz="8000" b="1" dirty="0" smtClean="0"/>
              <a:t> навчального процесу</a:t>
            </a:r>
          </a:p>
          <a:p>
            <a:r>
              <a:rPr lang="uk-UA" sz="8000" b="1" dirty="0" smtClean="0"/>
              <a:t> оцінюванні навчальних досягнень учнів</a:t>
            </a:r>
          </a:p>
          <a:p>
            <a:r>
              <a:rPr lang="uk-UA" sz="8000" b="1" dirty="0" smtClean="0"/>
              <a:t> проведенні державної підсумкової атестації</a:t>
            </a:r>
          </a:p>
          <a:p>
            <a:r>
              <a:rPr lang="uk-UA" sz="8000" b="1" dirty="0" smtClean="0"/>
              <a:t> зміні  навчальних програмах </a:t>
            </a:r>
          </a:p>
          <a:p>
            <a:r>
              <a:rPr lang="uk-UA" sz="8000" b="1" u="sng" dirty="0" smtClean="0"/>
              <a:t>популяризують та пропагують досвід роботи вчителів на рівні області</a:t>
            </a:r>
          </a:p>
          <a:p>
            <a:endParaRPr lang="uk-UA" sz="4500" b="1" dirty="0" smtClean="0"/>
          </a:p>
          <a:p>
            <a:pPr>
              <a:buNone/>
            </a:pPr>
            <a:r>
              <a:rPr lang="uk-UA" sz="4500" dirty="0" smtClean="0"/>
              <a:t>  </a:t>
            </a:r>
          </a:p>
          <a:p>
            <a:endParaRPr lang="uk-UA" sz="4200" dirty="0"/>
          </a:p>
        </p:txBody>
      </p:sp>
      <p:pic>
        <p:nvPicPr>
          <p:cNvPr id="5" name="Рисунок 4" descr="psiholog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142852"/>
            <a:ext cx="114297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576064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Семінар – практикум обласного рівня</a:t>
            </a:r>
            <a:endParaRPr lang="ru-RU" sz="2800" dirty="0"/>
          </a:p>
        </p:txBody>
      </p:sp>
      <p:pic>
        <p:nvPicPr>
          <p:cNvPr id="59395" name="Picture 3" descr="D:\фото\Обл. семінар матем 2014\100_7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3384376" cy="2538474"/>
          </a:xfrm>
          <a:prstGeom prst="rect">
            <a:avLst/>
          </a:prstGeom>
          <a:noFill/>
        </p:spPr>
      </p:pic>
      <p:pic>
        <p:nvPicPr>
          <p:cNvPr id="59397" name="Picture 5" descr="D:\фото\Обл. семінар матем 2014\100_7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933056"/>
            <a:ext cx="3528392" cy="2646495"/>
          </a:xfrm>
          <a:prstGeom prst="rect">
            <a:avLst/>
          </a:prstGeom>
          <a:noFill/>
        </p:spPr>
      </p:pic>
      <p:pic>
        <p:nvPicPr>
          <p:cNvPr id="59399" name="Picture 7" descr="D:\фото\Обл. семінар матем 2014\100_7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51004"/>
            <a:ext cx="3528392" cy="26464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220072" y="1196752"/>
            <a:ext cx="3136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chemeClr val="tx2"/>
                </a:solidFill>
              </a:rPr>
              <a:t>Для фахівців з математики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59398" name="Picture 6" descr="D:\фото\Обл. семінар матем 2014\100_7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00808"/>
            <a:ext cx="3912449" cy="29345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Семінар – практикум обласного рівня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620688"/>
            <a:ext cx="3222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фахівців з історії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8371" name="Picture 3" descr="G:\Обласний семінар  Історія фото\100_9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221088"/>
            <a:ext cx="2808312" cy="2153799"/>
          </a:xfrm>
          <a:prstGeom prst="rect">
            <a:avLst/>
          </a:prstGeom>
          <a:noFill/>
        </p:spPr>
      </p:pic>
      <p:pic>
        <p:nvPicPr>
          <p:cNvPr id="58375" name="Picture 7" descr="D:\фото\обл.семінар історія 2016(ф) квітень\100_9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2784098" cy="2088232"/>
          </a:xfrm>
          <a:prstGeom prst="rect">
            <a:avLst/>
          </a:prstGeom>
          <a:noFill/>
        </p:spPr>
      </p:pic>
      <p:pic>
        <p:nvPicPr>
          <p:cNvPr id="58372" name="Picture 4" descr="D:\фото\обл.семінар історія 2016(ф) квітень\100_9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40968"/>
            <a:ext cx="2865204" cy="2149067"/>
          </a:xfrm>
          <a:prstGeom prst="rect">
            <a:avLst/>
          </a:prstGeom>
          <a:noFill/>
        </p:spPr>
      </p:pic>
      <p:pic>
        <p:nvPicPr>
          <p:cNvPr id="58374" name="Picture 6" descr="D:\фото\обл.семінар історія 2016(ф) квітень\100_96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3480402" cy="2610500"/>
          </a:xfrm>
          <a:prstGeom prst="rect">
            <a:avLst/>
          </a:prstGeom>
          <a:noFill/>
        </p:spPr>
      </p:pic>
      <p:pic>
        <p:nvPicPr>
          <p:cNvPr id="58377" name="Picture 9" descr="D:\фото\обл.семінар історія 2016(ф)\100_9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124744"/>
            <a:ext cx="2626089" cy="1969716"/>
          </a:xfrm>
          <a:prstGeom prst="rect">
            <a:avLst/>
          </a:prstGeom>
          <a:noFill/>
        </p:spPr>
      </p:pic>
      <p:pic>
        <p:nvPicPr>
          <p:cNvPr id="58378" name="Picture 10" descr="D:\фото\обл.семінар історія 2016(ф)\100_97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2448272" cy="1836344"/>
          </a:xfrm>
          <a:prstGeom prst="rect">
            <a:avLst/>
          </a:prstGeom>
          <a:noFill/>
        </p:spPr>
      </p:pic>
      <p:pic>
        <p:nvPicPr>
          <p:cNvPr id="58373" name="Picture 5" descr="D:\фото\обл.семінар історія 2016(ф) квітень\100_97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484784"/>
            <a:ext cx="4032143" cy="3024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Семінар – практикум обласного рівня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«Патріотичне виховання підростаючого покоління засобами туризму, краєзнавства,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європросвіти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в умовах сучасних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соціально-політичних викликів»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13" descr="стільчик 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3182"/>
            <a:ext cx="4214842" cy="3167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4089068" cy="30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Семінар – практикум Всеукраїнського рівня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 descr="al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7405694" cy="527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6215074" y="4071942"/>
            <a:ext cx="2321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фахівців </a:t>
            </a:r>
          </a:p>
          <a:p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музейної справи</a:t>
            </a:r>
            <a:endParaRPr lang="uk-UA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Зміст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основних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стратегій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1736" y="1857364"/>
            <a:ext cx="1800200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400" b="1" i="1" dirty="0">
                <a:solidFill>
                  <a:schemeClr val="tx2"/>
                </a:solidFill>
              </a:rPr>
              <a:t>Запровадження </a:t>
            </a:r>
            <a:r>
              <a:rPr lang="en-US" sz="1400" b="1" i="1" dirty="0" smtClean="0">
                <a:solidFill>
                  <a:schemeClr val="tx2"/>
                </a:solidFill>
              </a:rPr>
              <a:t>STEM</a:t>
            </a:r>
            <a:r>
              <a:rPr lang="uk-UA" sz="1400" b="1" i="1" dirty="0" smtClean="0">
                <a:solidFill>
                  <a:schemeClr val="tx2"/>
                </a:solidFill>
              </a:rPr>
              <a:t> – </a:t>
            </a:r>
            <a:r>
              <a:rPr lang="ru-RU" sz="1400" b="1" i="1" dirty="0" err="1" smtClean="0">
                <a:solidFill>
                  <a:schemeClr val="tx2"/>
                </a:solidFill>
              </a:rPr>
              <a:t>освіти</a:t>
            </a:r>
            <a:r>
              <a:rPr lang="ru-RU" sz="1400" b="1" i="1" dirty="0" smtClean="0">
                <a:solidFill>
                  <a:schemeClr val="tx2"/>
                </a:solidFill>
              </a:rPr>
              <a:t> </a:t>
            </a:r>
            <a:r>
              <a:rPr lang="ru-RU" sz="1400" dirty="0" smtClean="0">
                <a:solidFill>
                  <a:schemeClr val="tx2"/>
                </a:solidFill>
              </a:rPr>
              <a:t>(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навчання,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готують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до успішного працевлаштування, до освіти після школи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вимагають 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і більш технічно складних </a:t>
            </a:r>
            <a:r>
              <a:rPr lang="uk-UA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1928802"/>
            <a:ext cx="1872208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endParaRPr lang="uk-UA" sz="1400" b="1" i="1" dirty="0" smtClean="0">
              <a:solidFill>
                <a:schemeClr val="tx2"/>
              </a:solidFill>
            </a:endParaRPr>
          </a:p>
          <a:p>
            <a:pPr eaLnBrk="0" hangingPunct="0"/>
            <a:r>
              <a:rPr lang="uk-UA" sz="1400" b="1" i="1" dirty="0" smtClean="0">
                <a:solidFill>
                  <a:schemeClr val="tx2"/>
                </a:solidFill>
              </a:rPr>
              <a:t>Орієнтація </a:t>
            </a:r>
            <a:r>
              <a:rPr lang="uk-UA" sz="1400" b="1" i="1" dirty="0">
                <a:solidFill>
                  <a:schemeClr val="tx2"/>
                </a:solidFill>
              </a:rPr>
              <a:t>на соціальну компетентність </a:t>
            </a:r>
            <a:r>
              <a:rPr lang="uk-UA" sz="1400" b="1" i="1" dirty="0" smtClean="0">
                <a:solidFill>
                  <a:schemeClr val="tx2"/>
                </a:solidFill>
              </a:rPr>
              <a:t>випускника</a:t>
            </a:r>
          </a:p>
          <a:p>
            <a:pPr eaLnBrk="0" hangingPunct="0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соціалізація,</a:t>
            </a:r>
          </a:p>
          <a:p>
            <a:pPr eaLnBrk="0" hangingPunct="0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соціальний інтелект,</a:t>
            </a:r>
          </a:p>
          <a:p>
            <a:pPr eaLnBrk="0" hangingPunct="0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соціальна  компетентність, </a:t>
            </a:r>
          </a:p>
          <a:p>
            <a:pPr eaLnBrk="0" hangingPunct="0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конкурентно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eaLnBrk="0" hangingPunct="0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спроможність</a:t>
            </a:r>
          </a:p>
          <a:p>
            <a:pPr eaLnBrk="0" hangingPunct="0"/>
            <a:endParaRPr lang="uk-UA" sz="1400" dirty="0">
              <a:solidFill>
                <a:schemeClr val="tx2"/>
              </a:solidFill>
            </a:endParaRPr>
          </a:p>
          <a:p>
            <a:pPr eaLnBrk="0" hangingPunct="0"/>
            <a:endParaRPr lang="uk-UA" sz="14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endParaRPr lang="uk-UA" sz="10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endParaRPr lang="uk-UA" sz="10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endParaRPr lang="uk-UA" sz="10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endParaRPr lang="uk-UA" sz="10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endParaRPr lang="uk-UA" sz="1000" dirty="0" smtClean="0">
              <a:solidFill>
                <a:schemeClr val="tx2"/>
              </a:solidFill>
            </a:endParaRPr>
          </a:p>
          <a:p>
            <a:pPr eaLnBrk="0" hangingPunct="0"/>
            <a:endParaRPr lang="uk-UA" sz="1000" dirty="0">
              <a:solidFill>
                <a:schemeClr val="tx2"/>
              </a:solidFill>
            </a:endParaRPr>
          </a:p>
          <a:p>
            <a:pPr eaLnBrk="0" hangingPunct="0"/>
            <a:r>
              <a:rPr lang="uk-UA" sz="1000" dirty="0" smtClean="0">
                <a:solidFill>
                  <a:schemeClr val="tx2"/>
                </a:solidFill>
              </a:rPr>
              <a:t> 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15140" y="1916832"/>
            <a:ext cx="2249348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200" b="1" i="1" dirty="0">
                <a:solidFill>
                  <a:schemeClr val="tx2"/>
                </a:solidFill>
              </a:rPr>
              <a:t>Посилення національно-патріотичного </a:t>
            </a:r>
            <a:r>
              <a:rPr lang="uk-UA" sz="1200" b="1" i="1" dirty="0" smtClean="0">
                <a:solidFill>
                  <a:schemeClr val="tx2"/>
                </a:solidFill>
              </a:rPr>
              <a:t>виховання</a:t>
            </a:r>
          </a:p>
          <a:p>
            <a:pPr algn="just"/>
            <a:r>
              <a:rPr lang="uk-UA" sz="1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змісту виховної роботи на засадах національно-патріотичного виховання, проведення виховних годин, тематичних книжкових фотовиставок «Ми єдина родина –Україна», «Ми козацького роду», «Пишаємося своїми героями». </a:t>
            </a:r>
          </a:p>
          <a:p>
            <a:pPr algn="just"/>
            <a:r>
              <a:rPr lang="uk-UA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 поняття: </a:t>
            </a:r>
            <a:r>
              <a:rPr lang="uk-UA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самосвідомість, патріотизм, громадянська зрілість,</a:t>
            </a:r>
          </a:p>
          <a:p>
            <a:pPr algn="just"/>
            <a:r>
              <a:rPr lang="uk-UA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 солідарність, активна громадянська позиція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1857364"/>
            <a:ext cx="1944216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uk-UA" sz="1400" b="1" i="1" dirty="0">
                <a:solidFill>
                  <a:schemeClr val="tx2"/>
                </a:solidFill>
              </a:rPr>
              <a:t>Інтеграція у європейський освітній </a:t>
            </a:r>
            <a:r>
              <a:rPr lang="uk-UA" sz="1400" b="1" i="1" dirty="0" smtClean="0">
                <a:solidFill>
                  <a:schemeClr val="tx2"/>
                </a:solidFill>
              </a:rPr>
              <a:t>простір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наукова зорієнтованість освіти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запровадження нових моделей навчально-виховного процесу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перегляд </a:t>
            </a:r>
            <a:r>
              <a:rPr lang="uk-UA" sz="1200" dirty="0">
                <a:solidFill>
                  <a:schemeClr val="tx1"/>
                </a:solidFill>
              </a:rPr>
              <a:t>змісту навчальних програм, підручників, методів і методик викладання в </a:t>
            </a:r>
            <a:r>
              <a:rPr lang="uk-UA" sz="1200" dirty="0" smtClean="0">
                <a:solidFill>
                  <a:schemeClr val="tx1"/>
                </a:solidFill>
              </a:rPr>
              <a:t>освіті</a:t>
            </a:r>
            <a:endParaRPr lang="uk-UA" sz="12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691680" y="943361"/>
            <a:ext cx="3323178" cy="829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779912" y="943361"/>
            <a:ext cx="1234946" cy="829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14858" y="943361"/>
            <a:ext cx="709270" cy="901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>
            <a:off x="5014858" y="943361"/>
            <a:ext cx="2824956" cy="973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7652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/>
              <a:t>Р</a:t>
            </a:r>
            <a:r>
              <a:rPr lang="ru-RU" sz="2000" dirty="0" err="1" smtClean="0"/>
              <a:t>обота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педагогічними</a:t>
            </a:r>
            <a:r>
              <a:rPr lang="ru-RU" sz="2000" dirty="0" smtClean="0"/>
              <a:t>  кадрами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805264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sz="2300" i="1" dirty="0" err="1" smtClean="0">
                <a:solidFill>
                  <a:schemeClr val="tx1"/>
                </a:solidFill>
              </a:rPr>
              <a:t>Здійснюється</a:t>
            </a:r>
            <a:r>
              <a:rPr lang="ru-RU" sz="2300" i="1" dirty="0" smtClean="0">
                <a:solidFill>
                  <a:schemeClr val="tx1"/>
                </a:solidFill>
              </a:rPr>
              <a:t> у </a:t>
            </a:r>
            <a:r>
              <a:rPr lang="ru-RU" sz="2300" i="1" dirty="0" err="1" smtClean="0">
                <a:solidFill>
                  <a:schemeClr val="tx1"/>
                </a:solidFill>
              </a:rPr>
              <a:t>відповідності</a:t>
            </a:r>
            <a:r>
              <a:rPr lang="ru-RU" sz="2300" i="1" dirty="0" smtClean="0">
                <a:solidFill>
                  <a:schemeClr val="tx1"/>
                </a:solidFill>
              </a:rPr>
              <a:t> </a:t>
            </a:r>
            <a:r>
              <a:rPr lang="ru-RU" sz="2300" i="1" dirty="0" err="1" smtClean="0">
                <a:solidFill>
                  <a:schemeClr val="tx1"/>
                </a:solidFill>
              </a:rPr>
              <a:t>з</a:t>
            </a:r>
            <a:r>
              <a:rPr lang="ru-RU" sz="2300" i="1" dirty="0" smtClean="0">
                <a:solidFill>
                  <a:schemeClr val="tx1"/>
                </a:solidFill>
              </a:rPr>
              <a:t> </a:t>
            </a:r>
            <a:r>
              <a:rPr lang="ru-RU" sz="2300" i="1" dirty="0" err="1" smtClean="0">
                <a:solidFill>
                  <a:schemeClr val="tx1"/>
                </a:solidFill>
              </a:rPr>
              <a:t>чинним</a:t>
            </a:r>
            <a:r>
              <a:rPr lang="ru-RU" sz="2300" i="1" dirty="0" smtClean="0">
                <a:solidFill>
                  <a:schemeClr val="tx1"/>
                </a:solidFill>
              </a:rPr>
              <a:t> </a:t>
            </a:r>
          </a:p>
          <a:p>
            <a:pPr algn="r">
              <a:buNone/>
            </a:pPr>
            <a:r>
              <a:rPr lang="ru-RU" sz="2300" i="1" dirty="0" err="1" smtClean="0">
                <a:solidFill>
                  <a:schemeClr val="tx1"/>
                </a:solidFill>
              </a:rPr>
              <a:t>законодавством</a:t>
            </a:r>
            <a:r>
              <a:rPr lang="ru-RU" sz="2300" i="1" dirty="0" smtClean="0">
                <a:solidFill>
                  <a:schemeClr val="tx1"/>
                </a:solidFill>
              </a:rPr>
              <a:t> </a:t>
            </a:r>
            <a:r>
              <a:rPr lang="ru-RU" sz="2300" i="1" dirty="0" err="1" smtClean="0">
                <a:solidFill>
                  <a:schemeClr val="tx1"/>
                </a:solidFill>
              </a:rPr>
              <a:t>України</a:t>
            </a:r>
            <a:endParaRPr lang="ru-RU" sz="2300" i="1" dirty="0" smtClean="0">
              <a:solidFill>
                <a:schemeClr val="tx1"/>
              </a:solidFill>
            </a:endParaRPr>
          </a:p>
          <a:p>
            <a:pPr algn="r">
              <a:buNone/>
            </a:pPr>
            <a:endParaRPr lang="ru-RU" sz="2900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900" dirty="0" smtClean="0"/>
              <a:t>     Створена </a:t>
            </a:r>
            <a:r>
              <a:rPr lang="ru-RU" sz="2900" dirty="0" smtClean="0"/>
              <a:t>система </a:t>
            </a:r>
            <a:r>
              <a:rPr lang="ru-RU" sz="2900" dirty="0" err="1" smtClean="0"/>
              <a:t>методичної</a:t>
            </a:r>
            <a:r>
              <a:rPr lang="ru-RU" sz="2900" dirty="0" smtClean="0"/>
              <a:t> </a:t>
            </a:r>
            <a:r>
              <a:rPr lang="ru-RU" sz="2900" dirty="0" err="1" smtClean="0"/>
              <a:t>роботи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відповідає</a:t>
            </a:r>
            <a:r>
              <a:rPr lang="ru-RU" sz="2900" dirty="0" smtClean="0"/>
              <a:t> </a:t>
            </a:r>
            <a:r>
              <a:rPr lang="ru-RU" sz="2900" dirty="0" err="1" smtClean="0"/>
              <a:t>меті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завданням</a:t>
            </a:r>
            <a:r>
              <a:rPr lang="ru-RU" sz="2900" dirty="0" smtClean="0"/>
              <a:t> </a:t>
            </a:r>
            <a:r>
              <a:rPr lang="ru-RU" sz="2900" dirty="0" err="1" smtClean="0"/>
              <a:t>Програми</a:t>
            </a:r>
            <a:r>
              <a:rPr lang="ru-RU" sz="2900" dirty="0" smtClean="0"/>
              <a:t> </a:t>
            </a:r>
            <a:r>
              <a:rPr lang="ru-RU" sz="2900" dirty="0" err="1" smtClean="0"/>
              <a:t>розвитку</a:t>
            </a:r>
            <a:r>
              <a:rPr lang="ru-RU" sz="2900" dirty="0" smtClean="0"/>
              <a:t> </a:t>
            </a:r>
            <a:r>
              <a:rPr lang="uk-UA" sz="2900" dirty="0" smtClean="0"/>
              <a:t>дошкільної </a:t>
            </a:r>
            <a:r>
              <a:rPr lang="ru-RU" sz="2900" dirty="0" err="1" smtClean="0"/>
              <a:t>освіти</a:t>
            </a:r>
            <a:r>
              <a:rPr lang="ru-RU" sz="2900" dirty="0" smtClean="0"/>
              <a:t>.</a:t>
            </a:r>
          </a:p>
          <a:p>
            <a:pPr algn="ctr">
              <a:buNone/>
            </a:pPr>
            <a:r>
              <a:rPr lang="uk-UA" sz="3400" dirty="0" smtClean="0"/>
              <a:t>      </a:t>
            </a:r>
            <a:r>
              <a:rPr lang="uk-UA" sz="3100" dirty="0" smtClean="0"/>
              <a:t>Р</a:t>
            </a:r>
            <a:r>
              <a:rPr lang="ru-RU" sz="3100" dirty="0" err="1" smtClean="0"/>
              <a:t>обота</a:t>
            </a:r>
            <a:r>
              <a:rPr lang="ru-RU" sz="3100" dirty="0" smtClean="0"/>
              <a:t> </a:t>
            </a:r>
            <a:r>
              <a:rPr lang="ru-RU" sz="3100" dirty="0" err="1" smtClean="0"/>
              <a:t>спрямована</a:t>
            </a:r>
            <a:r>
              <a:rPr lang="ru-RU" sz="3100" dirty="0" smtClean="0"/>
              <a:t> на </a:t>
            </a:r>
            <a:r>
              <a:rPr lang="ru-RU" sz="3100" dirty="0" err="1" smtClean="0"/>
              <a:t>підвищення</a:t>
            </a:r>
            <a:r>
              <a:rPr lang="ru-RU" sz="3100" dirty="0" smtClean="0"/>
              <a:t> </a:t>
            </a:r>
            <a:r>
              <a:rPr lang="ru-RU" sz="3100" dirty="0" err="1" smtClean="0"/>
              <a:t>професійного</a:t>
            </a:r>
            <a:r>
              <a:rPr lang="ru-RU" sz="3100" dirty="0" smtClean="0"/>
              <a:t>   </a:t>
            </a:r>
            <a:r>
              <a:rPr lang="ru-RU" sz="3100" dirty="0" err="1" smtClean="0"/>
              <a:t>рівня</a:t>
            </a:r>
            <a:r>
              <a:rPr lang="ru-RU" sz="3100" dirty="0" smtClean="0"/>
              <a:t> </a:t>
            </a:r>
            <a:r>
              <a:rPr lang="ru-RU" sz="3100" dirty="0" err="1" smtClean="0"/>
              <a:t>педагогі</a:t>
            </a:r>
            <a:r>
              <a:rPr lang="uk-UA" sz="3100" dirty="0" smtClean="0"/>
              <a:t>в</a:t>
            </a:r>
            <a:endParaRPr lang="ru-RU" sz="3100" dirty="0" smtClean="0"/>
          </a:p>
          <a:p>
            <a:pPr>
              <a:buNone/>
            </a:pPr>
            <a:endParaRPr lang="uk-UA" sz="3800" dirty="0" smtClean="0"/>
          </a:p>
          <a:p>
            <a:pPr>
              <a:buNone/>
            </a:pPr>
            <a:endParaRPr lang="ru-RU" sz="3800" dirty="0" smtClean="0"/>
          </a:p>
          <a:p>
            <a:pPr>
              <a:buNone/>
            </a:pPr>
            <a:r>
              <a:rPr lang="ru-RU" sz="3800" dirty="0" smtClean="0"/>
              <a:t> </a:t>
            </a:r>
          </a:p>
          <a:p>
            <a:pPr>
              <a:buNone/>
            </a:pPr>
            <a:endParaRPr lang="ru-RU" sz="3800" dirty="0" smtClean="0"/>
          </a:p>
          <a:p>
            <a:pPr>
              <a:buNone/>
            </a:pPr>
            <a:r>
              <a:rPr lang="uk-UA" sz="3800" dirty="0" smtClean="0"/>
              <a:t> </a:t>
            </a:r>
          </a:p>
          <a:p>
            <a:pPr>
              <a:buNone/>
            </a:pPr>
            <a:r>
              <a:rPr lang="ru-RU" sz="3400" dirty="0" smtClean="0"/>
              <a:t>    </a:t>
            </a:r>
            <a:endParaRPr lang="uk-UA" sz="3400" dirty="0" smtClean="0"/>
          </a:p>
          <a:p>
            <a:pPr>
              <a:buNone/>
            </a:pPr>
            <a:r>
              <a:rPr lang="uk-UA" sz="3400" dirty="0" smtClean="0"/>
              <a:t>             </a:t>
            </a:r>
            <a:endParaRPr lang="ru-RU" dirty="0"/>
          </a:p>
        </p:txBody>
      </p:sp>
      <p:pic>
        <p:nvPicPr>
          <p:cNvPr id="4" name="Picture 2" descr="F:\Для презент. по осв (для громад)\Аули семінар\IMG_9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786190"/>
            <a:ext cx="3025570" cy="2017046"/>
          </a:xfrm>
          <a:prstGeom prst="rect">
            <a:avLst/>
          </a:prstGeom>
          <a:noFill/>
        </p:spPr>
      </p:pic>
      <p:pic>
        <p:nvPicPr>
          <p:cNvPr id="5" name="Picture 3" descr="F:\Для презент. по осв (для громад)\Аули семінар\IMG_9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98858"/>
            <a:ext cx="3024336" cy="2016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85794"/>
            <a:ext cx="8686800" cy="21431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  </a:t>
            </a:r>
            <a:r>
              <a:rPr lang="uk-UA" sz="2400" dirty="0" smtClean="0"/>
              <a:t>Р</a:t>
            </a:r>
            <a:r>
              <a:rPr lang="ru-RU" sz="2400" dirty="0" err="1" smtClean="0"/>
              <a:t>озгляда</a:t>
            </a:r>
            <a:r>
              <a:rPr lang="uk-UA" sz="2400" dirty="0" err="1" smtClean="0"/>
              <a:t>ються</a:t>
            </a:r>
            <a:r>
              <a:rPr lang="uk-UA" sz="2400" dirty="0" smtClean="0"/>
              <a:t>  актуальні питання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28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024" y="1428736"/>
            <a:ext cx="8784976" cy="419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uk-UA" sz="2400" dirty="0" smtClean="0"/>
              <a:t>  </a:t>
            </a:r>
            <a:r>
              <a:rPr lang="ru-RU" sz="2400" dirty="0" err="1" smtClean="0">
                <a:solidFill>
                  <a:schemeClr val="tx2"/>
                </a:solidFill>
              </a:rPr>
              <a:t>Перспективи</a:t>
            </a:r>
            <a:r>
              <a:rPr lang="ru-RU" sz="2400" dirty="0" smtClean="0">
                <a:solidFill>
                  <a:schemeClr val="tx2"/>
                </a:solidFill>
              </a:rPr>
              <a:t>  </a:t>
            </a:r>
            <a:r>
              <a:rPr lang="ru-RU" sz="2400" dirty="0" err="1" smtClean="0">
                <a:solidFill>
                  <a:schemeClr val="tx2"/>
                </a:solidFill>
              </a:rPr>
              <a:t>роботи</a:t>
            </a:r>
            <a:r>
              <a:rPr lang="ru-RU" sz="2400" dirty="0" smtClean="0">
                <a:solidFill>
                  <a:schemeClr val="tx2"/>
                </a:solidFill>
              </a:rPr>
              <a:t> в </a:t>
            </a:r>
            <a:r>
              <a:rPr lang="ru-RU" sz="2400" dirty="0" err="1" smtClean="0">
                <a:solidFill>
                  <a:schemeClr val="tx2"/>
                </a:solidFill>
              </a:rPr>
              <a:t>системі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дошкільної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освіти</a:t>
            </a: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П</a:t>
            </a:r>
            <a:r>
              <a:rPr lang="ru-RU" sz="2400" dirty="0" err="1" smtClean="0">
                <a:solidFill>
                  <a:schemeClr val="tx2"/>
                </a:solidFill>
              </a:rPr>
              <a:t>сихолого-педагогічний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аналіз</a:t>
            </a:r>
            <a:r>
              <a:rPr lang="ru-RU" sz="2400" dirty="0" smtClean="0">
                <a:solidFill>
                  <a:schemeClr val="tx2"/>
                </a:solidFill>
              </a:rPr>
              <a:t> режиму </a:t>
            </a:r>
            <a:r>
              <a:rPr lang="ru-RU" sz="2400" dirty="0" err="1" smtClean="0">
                <a:solidFill>
                  <a:schemeClr val="tx2"/>
                </a:solidFill>
              </a:rPr>
              <a:t>роботи</a:t>
            </a:r>
            <a:r>
              <a:rPr lang="ru-RU" sz="2400" dirty="0" smtClean="0">
                <a:solidFill>
                  <a:schemeClr val="tx2"/>
                </a:solidFill>
              </a:rPr>
              <a:t> ДНЗ</a:t>
            </a:r>
            <a:r>
              <a:rPr lang="uk-UA" sz="2400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Аналіз річних </a:t>
            </a:r>
            <a:r>
              <a:rPr lang="uk-UA" sz="2400" dirty="0" err="1" smtClean="0">
                <a:solidFill>
                  <a:schemeClr val="tx2"/>
                </a:solidFill>
              </a:rPr>
              <a:t>навчально</a:t>
            </a:r>
            <a:r>
              <a:rPr lang="uk-UA" sz="2400" dirty="0" smtClean="0">
                <a:solidFill>
                  <a:schemeClr val="tx2"/>
                </a:solidFill>
              </a:rPr>
              <a:t> виховних планів та</a:t>
            </a:r>
          </a:p>
          <a:p>
            <a:r>
              <a:rPr lang="uk-UA" sz="2400" dirty="0" smtClean="0">
                <a:solidFill>
                  <a:schemeClr val="tx2"/>
                </a:solidFill>
              </a:rPr>
              <a:t>        р</a:t>
            </a:r>
            <a:r>
              <a:rPr lang="ru-RU" sz="2400" dirty="0" err="1" smtClean="0">
                <a:solidFill>
                  <a:schemeClr val="tx2"/>
                </a:solidFill>
              </a:rPr>
              <a:t>озклад</a:t>
            </a:r>
            <a:r>
              <a:rPr lang="uk-UA" sz="2400" dirty="0" smtClean="0">
                <a:solidFill>
                  <a:schemeClr val="tx2"/>
                </a:solidFill>
              </a:rPr>
              <a:t>у</a:t>
            </a:r>
            <a:r>
              <a:rPr lang="ru-RU" sz="2400" dirty="0" smtClean="0">
                <a:solidFill>
                  <a:schemeClr val="tx2"/>
                </a:solidFill>
              </a:rPr>
              <a:t>  занять</a:t>
            </a:r>
            <a:r>
              <a:rPr lang="uk-UA" sz="2400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Р</a:t>
            </a:r>
            <a:r>
              <a:rPr lang="ru-RU" sz="2400" dirty="0" err="1" smtClean="0">
                <a:solidFill>
                  <a:schemeClr val="tx2"/>
                </a:solidFill>
              </a:rPr>
              <a:t>езультати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uk-UA" sz="2400" dirty="0" smtClean="0">
                <a:solidFill>
                  <a:schemeClr val="tx2"/>
                </a:solidFill>
              </a:rPr>
              <a:t> державної </a:t>
            </a:r>
            <a:r>
              <a:rPr lang="ru-RU" sz="2400" dirty="0" err="1" smtClean="0">
                <a:solidFill>
                  <a:schemeClr val="tx2"/>
                </a:solidFill>
              </a:rPr>
              <a:t>атестації</a:t>
            </a:r>
            <a:r>
              <a:rPr lang="uk-UA" sz="2400" dirty="0" smtClean="0">
                <a:solidFill>
                  <a:schemeClr val="tx2"/>
                </a:solidFill>
              </a:rPr>
              <a:t> ДНЗ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2"/>
                </a:solidFill>
              </a:rPr>
              <a:t>  </a:t>
            </a:r>
            <a:r>
              <a:rPr lang="uk-UA" sz="2400" dirty="0" smtClean="0">
                <a:solidFill>
                  <a:schemeClr val="tx2"/>
                </a:solidFill>
              </a:rPr>
              <a:t>О</a:t>
            </a:r>
            <a:r>
              <a:rPr lang="ru-RU" sz="2400" dirty="0" err="1" smtClean="0">
                <a:solidFill>
                  <a:schemeClr val="tx2"/>
                </a:solidFill>
              </a:rPr>
              <a:t>рганізаці</a:t>
            </a:r>
            <a:r>
              <a:rPr lang="uk-UA" sz="2400" dirty="0" smtClean="0">
                <a:solidFill>
                  <a:schemeClr val="tx2"/>
                </a:solidFill>
              </a:rPr>
              <a:t>я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харчування</a:t>
            </a: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</a:t>
            </a:r>
            <a:r>
              <a:rPr lang="ru-RU" sz="2400" dirty="0" err="1" smtClean="0">
                <a:solidFill>
                  <a:schemeClr val="tx2"/>
                </a:solidFill>
              </a:rPr>
              <a:t>Діловодство</a:t>
            </a: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Ліцензування</a:t>
            </a: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Патріотичне виховання дошкільнят</a:t>
            </a:r>
          </a:p>
          <a:p>
            <a:pPr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2"/>
                </a:solidFill>
              </a:rPr>
              <a:t>  Ф</a:t>
            </a:r>
            <a:r>
              <a:rPr lang="ru-RU" sz="2400" dirty="0" err="1" smtClean="0">
                <a:solidFill>
                  <a:schemeClr val="tx2"/>
                </a:solidFill>
              </a:rPr>
              <a:t>ормуванні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логіко</a:t>
            </a:r>
            <a:r>
              <a:rPr lang="ru-RU" sz="2400" dirty="0" smtClean="0">
                <a:solidFill>
                  <a:schemeClr val="tx2"/>
                </a:solidFill>
              </a:rPr>
              <a:t> - </a:t>
            </a:r>
            <a:r>
              <a:rPr lang="ru-RU" sz="2400" dirty="0" err="1" smtClean="0">
                <a:solidFill>
                  <a:schemeClr val="tx2"/>
                </a:solidFill>
              </a:rPr>
              <a:t>математичного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розвитку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дітей</a:t>
            </a:r>
            <a:r>
              <a:rPr lang="uk-UA" sz="2400" dirty="0" smtClean="0">
                <a:solidFill>
                  <a:schemeClr val="tx2"/>
                </a:solidFill>
              </a:rPr>
              <a:t> та ін. 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7910538" cy="85725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Ріст професійної майстерності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4794265"/>
          </a:xfrm>
        </p:spPr>
        <p:txBody>
          <a:bodyPr>
            <a:normAutofit fontScale="77500" lnSpcReduction="20000"/>
          </a:bodyPr>
          <a:lstStyle/>
          <a:p>
            <a:r>
              <a:rPr lang="uk-UA" sz="3600" dirty="0" smtClean="0"/>
              <a:t>курсова перепідготовка </a:t>
            </a:r>
          </a:p>
          <a:p>
            <a:r>
              <a:rPr lang="uk-UA" sz="3600" dirty="0" smtClean="0"/>
              <a:t>самоосвіта </a:t>
            </a:r>
          </a:p>
          <a:p>
            <a:r>
              <a:rPr lang="uk-UA" sz="3600" dirty="0" smtClean="0"/>
              <a:t>участь у семінарах</a:t>
            </a:r>
          </a:p>
          <a:p>
            <a:r>
              <a:rPr lang="uk-UA" sz="3600" dirty="0" smtClean="0"/>
              <a:t>робота над проектом</a:t>
            </a:r>
          </a:p>
          <a:p>
            <a:r>
              <a:rPr lang="ru-RU" sz="3600" dirty="0" smtClean="0"/>
              <a:t> участь у </a:t>
            </a:r>
            <a:r>
              <a:rPr lang="ru-RU" sz="3600" dirty="0" err="1" smtClean="0"/>
              <a:t>районних</a:t>
            </a:r>
            <a:r>
              <a:rPr lang="ru-RU" sz="3600" dirty="0" smtClean="0"/>
              <a:t> та </a:t>
            </a:r>
            <a:r>
              <a:rPr lang="uk-UA" sz="3600" dirty="0" smtClean="0"/>
              <a:t>обласних конкурсах: </a:t>
            </a:r>
          </a:p>
          <a:p>
            <a:pPr>
              <a:buNone/>
            </a:pPr>
            <a:r>
              <a:rPr lang="uk-UA" sz="3600" dirty="0" smtClean="0"/>
              <a:t>                        </a:t>
            </a:r>
            <a:r>
              <a:rPr lang="ru-RU" sz="3600" dirty="0" smtClean="0"/>
              <a:t>«</a:t>
            </a:r>
            <a:r>
              <a:rPr lang="ru-RU" sz="3600" dirty="0" err="1" smtClean="0"/>
              <a:t>Методичний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кабінет</a:t>
            </a:r>
            <a:r>
              <a:rPr lang="ru-RU" sz="3600" dirty="0" smtClean="0"/>
              <a:t>»</a:t>
            </a:r>
          </a:p>
          <a:p>
            <a:pPr>
              <a:buNone/>
            </a:pPr>
            <a:r>
              <a:rPr lang="ru-RU" sz="3600" dirty="0" smtClean="0"/>
              <a:t>                  « </a:t>
            </a:r>
            <a:r>
              <a:rPr lang="ru-RU" sz="3600" dirty="0" err="1" smtClean="0"/>
              <a:t>Екологічна</a:t>
            </a:r>
            <a:r>
              <a:rPr lang="ru-RU" sz="3600" dirty="0" smtClean="0"/>
              <a:t> </a:t>
            </a:r>
            <a:r>
              <a:rPr lang="ru-RU" sz="3600" dirty="0" err="1" smtClean="0"/>
              <a:t>стежина</a:t>
            </a:r>
            <a:r>
              <a:rPr lang="ru-RU" sz="3600" dirty="0" smtClean="0"/>
              <a:t>  в ДНЗ»</a:t>
            </a:r>
          </a:p>
          <a:p>
            <a:pPr>
              <a:buNone/>
            </a:pPr>
            <a:endParaRPr lang="uk-UA" sz="3600" dirty="0" smtClean="0"/>
          </a:p>
          <a:p>
            <a:pPr>
              <a:buNone/>
            </a:pPr>
            <a:r>
              <a:rPr lang="uk-UA" sz="3600" dirty="0" smtClean="0"/>
              <a:t>      та інших методичних заходах</a:t>
            </a:r>
          </a:p>
          <a:p>
            <a:pPr>
              <a:buNone/>
            </a:pP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 </a:t>
            </a:r>
          </a:p>
          <a:p>
            <a:endParaRPr lang="ru-RU" dirty="0"/>
          </a:p>
        </p:txBody>
      </p:sp>
      <p:pic>
        <p:nvPicPr>
          <p:cNvPr id="5" name="Picture 2" descr="F:\Для презент. по осв (для громад)\Аули семінар\IMG_9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214290"/>
            <a:ext cx="1619232" cy="10794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  розвивальна робота з вихованцями </a:t>
            </a:r>
            <a:endParaRPr lang="uk-UA" sz="2400" dirty="0"/>
          </a:p>
        </p:txBody>
      </p:sp>
      <p:pic>
        <p:nvPicPr>
          <p:cNvPr id="1026" name="Picture 2" descr="F:\Для презент. по осв (для громад)\Садочок Теплівського НВК 2016р\SDC1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3536425" cy="2652319"/>
          </a:xfrm>
          <a:prstGeom prst="rect">
            <a:avLst/>
          </a:prstGeom>
          <a:noFill/>
        </p:spPr>
      </p:pic>
      <p:pic>
        <p:nvPicPr>
          <p:cNvPr id="1027" name="Picture 3" descr="F:\Для презент. по осв (для громад)\Аули семінар\IMG_9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17668973"/>
            <a:ext cx="3328838" cy="2219225"/>
          </a:xfrm>
          <a:prstGeom prst="rect">
            <a:avLst/>
          </a:prstGeom>
          <a:noFill/>
        </p:spPr>
      </p:pic>
      <p:pic>
        <p:nvPicPr>
          <p:cNvPr id="6" name="Picture 3" descr="F:\Для презент. по осв (для громад)\Аули семінар\IMG_9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964400" y="17821373"/>
            <a:ext cx="3328838" cy="2219225"/>
          </a:xfrm>
          <a:prstGeom prst="rect">
            <a:avLst/>
          </a:prstGeom>
          <a:noFill/>
        </p:spPr>
      </p:pic>
      <p:pic>
        <p:nvPicPr>
          <p:cNvPr id="7" name="Picture 3" descr="F:\Для презент. по осв (для громад)\Аули семінар\IMG_9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12000" y="17973773"/>
            <a:ext cx="3328838" cy="22192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5357826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dirty="0" smtClean="0"/>
          </a:p>
          <a:p>
            <a:pPr algn="ctr"/>
            <a:endParaRPr lang="uk-UA" sz="2000" dirty="0" smtClean="0"/>
          </a:p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доров’я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а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майбутньому</a:t>
            </a: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</a:t>
            </a:r>
          </a:p>
          <a:p>
            <a:endParaRPr lang="ru-RU" sz="2000" dirty="0" smtClean="0"/>
          </a:p>
        </p:txBody>
      </p:sp>
      <p:pic>
        <p:nvPicPr>
          <p:cNvPr id="10" name="Picture 5" descr="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46988"/>
            <a:ext cx="3673548" cy="267412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4572008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</a:t>
            </a:r>
          </a:p>
          <a:p>
            <a:r>
              <a:rPr lang="uk-UA" b="1" dirty="0" smtClean="0"/>
              <a:t>                </a:t>
            </a: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АЛЕ, 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ПРІОРИТЕТНИМ  Є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 descr="F:\Для презент. по осв (для громад)\Катеринопіль  Семінар для Пашковської\P1000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3" y="3500438"/>
            <a:ext cx="3167117" cy="2375338"/>
          </a:xfrm>
          <a:prstGeom prst="rect">
            <a:avLst/>
          </a:prstGeom>
          <a:noFill/>
        </p:spPr>
      </p:pic>
      <p:pic>
        <p:nvPicPr>
          <p:cNvPr id="13" name="Picture 4" descr="D:\мультяхи\detia-84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0050" y="0"/>
            <a:ext cx="112395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3" y="1142984"/>
            <a:ext cx="4572032" cy="3174079"/>
          </a:xfrm>
        </p:spPr>
      </p:pic>
      <p:sp>
        <p:nvSpPr>
          <p:cNvPr id="3" name="Прямокутник 2"/>
          <p:cNvSpPr/>
          <p:nvPr/>
        </p:nvSpPr>
        <p:spPr>
          <a:xfrm>
            <a:off x="1331640" y="332656"/>
            <a:ext cx="6597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solidFill>
                  <a:schemeClr val="tx2"/>
                </a:solidFill>
              </a:rPr>
              <a:t>Свята та дозвілля дошкільнят</a:t>
            </a:r>
            <a:r>
              <a:rPr lang="uk-UA" sz="3200" b="1" dirty="0" smtClean="0">
                <a:solidFill>
                  <a:schemeClr val="tx2"/>
                </a:solidFill>
              </a:rPr>
              <a:t>   </a:t>
            </a:r>
            <a:endParaRPr lang="uk-UA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1" descr="F:\Для презент. по осв (для громад)\Садочок Теплівського НВК 2016р\SDC1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43050"/>
            <a:ext cx="3929090" cy="2946818"/>
          </a:xfrm>
          <a:prstGeom prst="rect">
            <a:avLst/>
          </a:prstGeom>
          <a:noFill/>
        </p:spPr>
      </p:pic>
      <p:pic>
        <p:nvPicPr>
          <p:cNvPr id="5" name="Picture 2" descr="C:\Users\Adminn\Desktop\100_7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500438"/>
            <a:ext cx="4308260" cy="3111522"/>
          </a:xfrm>
          <a:prstGeom prst="rect">
            <a:avLst/>
          </a:prstGeom>
          <a:noFill/>
        </p:spPr>
      </p:pic>
      <p:pic>
        <p:nvPicPr>
          <p:cNvPr id="8" name="Picture 5" descr="D:\мультяхи\detia-86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72008"/>
            <a:ext cx="12239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34076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Інклюзивне навчання </a:t>
            </a:r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</a:rPr>
              <a:t>це навчання тих, що мають труднощі у фізичному чи розумовому розвитку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31032" y="5517232"/>
            <a:ext cx="8712968" cy="134076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Сьогодні</a:t>
            </a:r>
            <a:r>
              <a:rPr lang="ru-RU" sz="2000" dirty="0" smtClean="0"/>
              <a:t> </a:t>
            </a:r>
            <a:r>
              <a:rPr lang="uk-UA" sz="2000" dirty="0" smtClean="0"/>
              <a:t> для дітей з особливими освітніми  потребами 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організоване</a:t>
            </a:r>
            <a:r>
              <a:rPr lang="ru-RU" sz="2000" dirty="0" smtClean="0"/>
              <a:t>:  </a:t>
            </a:r>
            <a:r>
              <a:rPr lang="ru-RU" sz="2000" dirty="0" err="1" smtClean="0"/>
              <a:t>індивідуальне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навчання</a:t>
            </a:r>
            <a:r>
              <a:rPr lang="ru-RU" sz="2000" dirty="0" smtClean="0"/>
              <a:t>  для </a:t>
            </a:r>
            <a:r>
              <a:rPr lang="uk-UA" sz="2000" dirty="0" smtClean="0"/>
              <a:t>7</a:t>
            </a:r>
            <a:r>
              <a:rPr lang="ru-RU" sz="2000" dirty="0" smtClean="0"/>
              <a:t> </a:t>
            </a:r>
            <a:r>
              <a:rPr lang="ru-RU" sz="2000" dirty="0" err="1" smtClean="0"/>
              <a:t>учн</a:t>
            </a:r>
            <a:r>
              <a:rPr lang="uk-UA" sz="2000" dirty="0" err="1" smtClean="0"/>
              <a:t>ів</a:t>
            </a:r>
            <a:endParaRPr lang="ru-RU" sz="2000" dirty="0" smtClean="0"/>
          </a:p>
          <a:p>
            <a:pPr algn="ctr"/>
            <a:r>
              <a:rPr lang="ru-RU" sz="2000" dirty="0" smtClean="0"/>
              <a:t>                      </a:t>
            </a:r>
            <a:r>
              <a:rPr lang="ru-RU" sz="2000" dirty="0" err="1" smtClean="0"/>
              <a:t>інклюзивне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навчання</a:t>
            </a:r>
            <a:r>
              <a:rPr lang="ru-RU" sz="2000" dirty="0" smtClean="0"/>
              <a:t>  для  </a:t>
            </a:r>
            <a:r>
              <a:rPr lang="uk-UA" sz="2000" dirty="0" smtClean="0"/>
              <a:t>5 </a:t>
            </a:r>
            <a:r>
              <a:rPr lang="ru-RU" sz="2000" dirty="0" err="1" smtClean="0"/>
              <a:t>учнів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Є </a:t>
            </a:r>
            <a:r>
              <a:rPr lang="ru-RU" sz="2000" b="1" dirty="0" err="1" smtClean="0">
                <a:solidFill>
                  <a:srgbClr val="C00000"/>
                </a:solidFill>
              </a:rPr>
              <a:t>тенденція</a:t>
            </a:r>
            <a:r>
              <a:rPr lang="ru-RU" sz="2000" b="1" dirty="0" smtClean="0">
                <a:solidFill>
                  <a:srgbClr val="C00000"/>
                </a:solidFill>
              </a:rPr>
              <a:t>  до </a:t>
            </a:r>
            <a:r>
              <a:rPr lang="ru-RU" sz="2000" b="1" dirty="0" err="1" smtClean="0">
                <a:solidFill>
                  <a:srgbClr val="C00000"/>
                </a:solidFill>
              </a:rPr>
              <a:t>збільшення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кількості</a:t>
            </a:r>
            <a:r>
              <a:rPr lang="ru-RU" sz="2000" b="1" dirty="0" smtClean="0">
                <a:solidFill>
                  <a:srgbClr val="C00000"/>
                </a:solidFill>
              </a:rPr>
              <a:t>  таких </a:t>
            </a:r>
            <a:r>
              <a:rPr lang="ru-RU" sz="2000" b="1" dirty="0" err="1" smtClean="0">
                <a:solidFill>
                  <a:srgbClr val="C00000"/>
                </a:solidFill>
              </a:rPr>
              <a:t>дітей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124744"/>
            <a:ext cx="59766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освітнє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середовищє</a:t>
            </a:r>
            <a:r>
              <a:rPr lang="ru-RU" sz="2000" b="1" dirty="0" smtClean="0"/>
              <a:t> </a:t>
            </a:r>
            <a:r>
              <a:rPr lang="uk-UA" sz="2000" b="1" dirty="0" smtClean="0"/>
              <a:t>для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дітей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особливими</a:t>
            </a:r>
            <a:r>
              <a:rPr lang="ru-RU" sz="2000" b="1" dirty="0" smtClean="0"/>
              <a:t> потребами  </a:t>
            </a:r>
            <a:r>
              <a:rPr lang="ru-RU" sz="2000" b="1" dirty="0" err="1" smtClean="0"/>
              <a:t>передбачає</a:t>
            </a:r>
            <a:r>
              <a:rPr lang="ru-RU" sz="2000" b="1" dirty="0" smtClean="0"/>
              <a:t> </a:t>
            </a:r>
            <a:r>
              <a:rPr lang="uk-UA" sz="2000" b="1" dirty="0" smtClean="0"/>
              <a:t>включення осіб з інвалідністю в активне суспільне життя</a:t>
            </a:r>
            <a:endParaRPr lang="ru-RU" sz="2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03648" y="2924944"/>
            <a:ext cx="705678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000" u="sng" dirty="0" smtClean="0"/>
              <a:t> </a:t>
            </a:r>
            <a:r>
              <a:rPr lang="ru-RU" sz="2000" b="1" u="sng" dirty="0" err="1" smtClean="0"/>
              <a:t>Психолого</a:t>
            </a:r>
            <a:r>
              <a:rPr lang="ru-RU" sz="2000" b="1" u="sng" dirty="0" smtClean="0"/>
              <a:t> – </a:t>
            </a:r>
            <a:r>
              <a:rPr lang="ru-RU" sz="2000" b="1" u="sng" dirty="0" err="1" smtClean="0"/>
              <a:t>методико</a:t>
            </a:r>
            <a:r>
              <a:rPr lang="ru-RU" sz="2000" b="1" u="sng" dirty="0" smtClean="0"/>
              <a:t> – </a:t>
            </a:r>
            <a:r>
              <a:rPr lang="ru-RU" sz="2000" b="1" u="sng" dirty="0" err="1" smtClean="0"/>
              <a:t>педагогічн</a:t>
            </a:r>
            <a:r>
              <a:rPr lang="uk-UA" sz="2000" b="1" u="sng" dirty="0" smtClean="0"/>
              <a:t>а</a:t>
            </a:r>
            <a:r>
              <a:rPr lang="ru-RU" sz="2000" b="1" u="sng" dirty="0" smtClean="0"/>
              <a:t> </a:t>
            </a:r>
            <a:r>
              <a:rPr lang="ru-RU" sz="2000" b="1" u="sng" dirty="0" err="1" smtClean="0"/>
              <a:t>консультаці</a:t>
            </a:r>
            <a:r>
              <a:rPr lang="uk-UA" sz="2000" b="1" u="sng" dirty="0" smtClean="0"/>
              <a:t>я</a:t>
            </a:r>
            <a:endParaRPr lang="ru-RU" sz="2000" b="1" u="sng" dirty="0" smtClean="0"/>
          </a:p>
          <a:p>
            <a:r>
              <a:rPr lang="ru-RU" sz="2000" u="sng" dirty="0" smtClean="0"/>
              <a:t>Мета: </a:t>
            </a:r>
            <a:r>
              <a:rPr lang="ru-RU" sz="2000" dirty="0" smtClean="0"/>
              <a:t>  </a:t>
            </a:r>
            <a:r>
              <a:rPr lang="ru-RU" sz="2000" dirty="0" err="1" smtClean="0"/>
              <a:t>виявлення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порушень</a:t>
            </a:r>
            <a:r>
              <a:rPr lang="ru-RU" sz="2000" dirty="0" smtClean="0"/>
              <a:t> </a:t>
            </a:r>
            <a:r>
              <a:rPr lang="ru-RU" sz="2000" dirty="0" err="1" smtClean="0"/>
              <a:t>психофізичного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uk-UA" sz="2000" dirty="0" smtClean="0"/>
              <a:t> дітей</a:t>
            </a:r>
            <a:r>
              <a:rPr lang="ru-RU" sz="2000" dirty="0" smtClean="0"/>
              <a:t>, </a:t>
            </a:r>
            <a:r>
              <a:rPr lang="ru-RU" sz="2000" dirty="0" err="1" smtClean="0"/>
              <a:t>встановлення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діагнозу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надання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відповідних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рекомендацій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143116"/>
            <a:ext cx="256777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соціалізація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2132856"/>
            <a:ext cx="277582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r>
              <a:rPr lang="ru-RU" sz="2000" dirty="0" err="1" smtClean="0"/>
              <a:t>інтеграція</a:t>
            </a:r>
            <a:r>
              <a:rPr lang="ru-RU" sz="2000" dirty="0" smtClean="0"/>
              <a:t> в </a:t>
            </a:r>
            <a:r>
              <a:rPr lang="ru-RU" sz="2000" dirty="0" err="1" smtClean="0"/>
              <a:t>суспільство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7056" y="436510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uk-UA" b="1" dirty="0" smtClean="0"/>
              <a:t>  підготовка педагогів  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/>
              <a:t>   </a:t>
            </a:r>
            <a:r>
              <a:rPr lang="ru-RU" b="1" dirty="0" err="1" smtClean="0"/>
              <a:t>інформаційно</a:t>
            </a:r>
            <a:r>
              <a:rPr lang="uk-UA" b="1" dirty="0" smtClean="0"/>
              <a:t>- </a:t>
            </a:r>
            <a:r>
              <a:rPr lang="ru-RU" b="1" dirty="0" err="1" smtClean="0"/>
              <a:t>роз’яснювальна</a:t>
            </a:r>
            <a:r>
              <a:rPr lang="ru-RU" b="1" dirty="0" smtClean="0"/>
              <a:t> робота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/>
              <a:t>   </a:t>
            </a:r>
            <a:r>
              <a:rPr lang="ru-RU" b="1" dirty="0" err="1" smtClean="0"/>
              <a:t>своєчасне</a:t>
            </a:r>
            <a:r>
              <a:rPr lang="ru-RU" b="1" dirty="0" smtClean="0"/>
              <a:t> </a:t>
            </a:r>
            <a:r>
              <a:rPr lang="ru-RU" b="1" dirty="0" err="1" smtClean="0"/>
              <a:t>виявлення</a:t>
            </a:r>
            <a:r>
              <a:rPr lang="ru-RU" b="1" dirty="0" smtClean="0"/>
              <a:t> </a:t>
            </a:r>
            <a:r>
              <a:rPr lang="ru-RU" b="1" dirty="0" err="1" smtClean="0"/>
              <a:t>дітей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відхиленнями</a:t>
            </a:r>
            <a:r>
              <a:rPr lang="ru-RU" b="1" dirty="0" smtClean="0"/>
              <a:t> у </a:t>
            </a:r>
            <a:r>
              <a:rPr lang="ru-RU" b="1" dirty="0" err="1" smtClean="0"/>
              <a:t>розвитку</a:t>
            </a:r>
            <a:r>
              <a:rPr lang="ru-RU" b="1" dirty="0" smtClean="0"/>
              <a:t> 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/>
              <a:t> 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залучення</a:t>
            </a:r>
            <a:r>
              <a:rPr lang="ru-RU" b="1" dirty="0" smtClean="0"/>
              <a:t> до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204865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1" name="Picture 8" descr="Рыжий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00042"/>
            <a:ext cx="891592" cy="92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bg2">
                    <a:lumMod val="50000"/>
                  </a:schemeClr>
                </a:solidFill>
              </a:rPr>
              <a:t>Психологічна служба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797152"/>
            <a:ext cx="8236024" cy="18722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b="1" u="sng" dirty="0" err="1" smtClean="0"/>
              <a:t>Основні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напрями</a:t>
            </a:r>
            <a:endParaRPr lang="ru-RU" b="1" dirty="0" smtClean="0"/>
          </a:p>
          <a:p>
            <a:r>
              <a:rPr lang="ru-RU" dirty="0" smtClean="0"/>
              <a:t>консультативно-методична </a:t>
            </a:r>
            <a:r>
              <a:rPr lang="ru-RU" dirty="0" err="1" smtClean="0"/>
              <a:t>допомога</a:t>
            </a:r>
            <a:endParaRPr lang="ru-RU" dirty="0" smtClean="0"/>
          </a:p>
          <a:p>
            <a:r>
              <a:rPr lang="ru-RU" dirty="0" err="1" smtClean="0"/>
              <a:t>просвітницько</a:t>
            </a:r>
            <a:r>
              <a:rPr lang="ru-RU" dirty="0" smtClean="0"/>
              <a:t> - </a:t>
            </a:r>
            <a:r>
              <a:rPr lang="ru-RU" dirty="0" err="1" smtClean="0"/>
              <a:t>пропагандистська</a:t>
            </a:r>
            <a:r>
              <a:rPr lang="ru-RU" dirty="0" smtClean="0"/>
              <a:t> робота </a:t>
            </a:r>
          </a:p>
          <a:p>
            <a:r>
              <a:rPr lang="ru-RU" dirty="0" err="1" smtClean="0"/>
              <a:t>превентивне</a:t>
            </a:r>
            <a:r>
              <a:rPr lang="ru-RU" dirty="0" smtClean="0"/>
              <a:t> виховання</a:t>
            </a:r>
          </a:p>
          <a:p>
            <a:endParaRPr lang="ru-RU" dirty="0"/>
          </a:p>
        </p:txBody>
      </p:sp>
      <p:pic>
        <p:nvPicPr>
          <p:cNvPr id="4" name="Рисунок 3" descr="C:\Users\Таня\Desktop\фото псих\115___04\IMG_0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24744"/>
            <a:ext cx="244827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Таня\Desktop\фото псих\115___04\IMG_0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708920"/>
            <a:ext cx="288032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Таня\Desktop\фото псих\115___04\IMG_00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412776"/>
            <a:ext cx="208823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Таня\Desktop\фото псих\115___04\IMG_00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196752"/>
            <a:ext cx="216024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C:\Users\ADMIN\Desktop\DSCN0225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16024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DSCN0219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2376264" cy="1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20080"/>
          </a:xfrm>
        </p:spPr>
        <p:txBody>
          <a:bodyPr>
            <a:normAutofit/>
          </a:bodyPr>
          <a:lstStyle/>
          <a:p>
            <a:r>
              <a:rPr lang="uk-UA" sz="2800" b="1" i="1" dirty="0" smtClean="0"/>
              <a:t>             </a:t>
            </a:r>
            <a: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  <a:t>Забезпеченість  підручникам</a:t>
            </a:r>
            <a:r>
              <a:rPr lang="uk-UA" sz="2800" b="1" i="1" dirty="0" smtClean="0"/>
              <a:t>и   </a:t>
            </a:r>
            <a:endParaRPr lang="uk-UA" sz="2800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4722827"/>
          </a:xfrm>
        </p:spPr>
        <p:txBody>
          <a:bodyPr/>
          <a:lstStyle/>
          <a:p>
            <a:pPr algn="ctr">
              <a:buNone/>
            </a:pPr>
            <a:r>
              <a:rPr lang="uk-UA" sz="2400" b="1" dirty="0" smtClean="0"/>
              <a:t>Важливий чинник якісної освіти і становить – 87 %</a:t>
            </a:r>
          </a:p>
          <a:p>
            <a:pPr algn="ctr"/>
            <a:endParaRPr lang="uk-UA" sz="3600" dirty="0" smtClean="0"/>
          </a:p>
          <a:p>
            <a:pPr algn="ctr"/>
            <a:endParaRPr lang="uk-UA" sz="3600" dirty="0" smtClean="0"/>
          </a:p>
          <a:p>
            <a:endParaRPr lang="uk-UA" dirty="0"/>
          </a:p>
        </p:txBody>
      </p:sp>
      <p:sp>
        <p:nvSpPr>
          <p:cNvPr id="4" name="Блок-схема: дані 3"/>
          <p:cNvSpPr/>
          <p:nvPr/>
        </p:nvSpPr>
        <p:spPr>
          <a:xfrm>
            <a:off x="539552" y="2060848"/>
            <a:ext cx="5929354" cy="71438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/>
              <a:t>1–4 класи - 83 %</a:t>
            </a:r>
          </a:p>
        </p:txBody>
      </p:sp>
      <p:sp>
        <p:nvSpPr>
          <p:cNvPr id="5" name="Блок-схема: дані 4"/>
          <p:cNvSpPr/>
          <p:nvPr/>
        </p:nvSpPr>
        <p:spPr>
          <a:xfrm>
            <a:off x="1115616" y="3140968"/>
            <a:ext cx="5929354" cy="71438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5–9 класи  - 88 %</a:t>
            </a:r>
          </a:p>
        </p:txBody>
      </p:sp>
      <p:sp>
        <p:nvSpPr>
          <p:cNvPr id="6" name="Блок-схема: дані 5"/>
          <p:cNvSpPr/>
          <p:nvPr/>
        </p:nvSpPr>
        <p:spPr>
          <a:xfrm>
            <a:off x="857224" y="4214818"/>
            <a:ext cx="6379072" cy="936104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3200" b="1" dirty="0" smtClean="0"/>
              <a:t>10-11 класи - 92% </a:t>
            </a:r>
            <a:endParaRPr lang="uk-UA" sz="3200" dirty="0" smtClean="0"/>
          </a:p>
        </p:txBody>
      </p:sp>
      <p:pic>
        <p:nvPicPr>
          <p:cNvPr id="7" name="Рисунок 6" descr="http://molruz.ru/uploads/posts/2013-08/1376477936_school25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21495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5072066" y="6396335"/>
            <a:ext cx="3745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b="1" dirty="0" smtClean="0"/>
              <a:t>2000-2016 років видання </a:t>
            </a:r>
            <a:endParaRPr lang="uk-UA" sz="2400" dirty="0"/>
          </a:p>
        </p:txBody>
      </p:sp>
      <p:sp>
        <p:nvSpPr>
          <p:cNvPr id="9" name="Прямокутник 8"/>
          <p:cNvSpPr/>
          <p:nvPr/>
        </p:nvSpPr>
        <p:spPr>
          <a:xfrm>
            <a:off x="0" y="5500702"/>
            <a:ext cx="7572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</a:rPr>
              <a:t>Відсоток щороку змінюється зі зміною </a:t>
            </a:r>
          </a:p>
          <a:p>
            <a:pPr algn="ctr"/>
            <a:r>
              <a:rPr lang="uk-UA" sz="2400" b="1" dirty="0" smtClean="0">
                <a:solidFill>
                  <a:schemeClr val="tx2"/>
                </a:solidFill>
              </a:rPr>
              <a:t>мережі учнів</a:t>
            </a:r>
            <a:endParaRPr lang="uk-UA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8012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Замовлення підручників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340768"/>
            <a:ext cx="388843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Методист  координує роботу  навчальних закладів  у Всеукраїнському електронному </a:t>
            </a:r>
            <a:r>
              <a:rPr lang="uk-UA" b="1" dirty="0" err="1" smtClean="0"/>
              <a:t>репозитарії</a:t>
            </a:r>
            <a:r>
              <a:rPr lang="uk-UA" b="1" dirty="0" smtClean="0"/>
              <a:t> підручників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928926" y="1988840"/>
            <a:ext cx="677266" cy="48463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3501008"/>
            <a:ext cx="30003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/>
              <a:t>Отримується </a:t>
            </a:r>
            <a:r>
              <a:rPr lang="uk-UA" b="1" dirty="0" err="1" smtClean="0"/>
              <a:t>логін</a:t>
            </a:r>
            <a:r>
              <a:rPr lang="uk-UA" b="1" dirty="0" smtClean="0"/>
              <a:t>  і пароль, що дозволяє  увійти у Всеукраїнську програму «Електронний </a:t>
            </a:r>
            <a:r>
              <a:rPr lang="uk-UA" b="1" dirty="0" err="1" smtClean="0"/>
              <a:t>репозитарій</a:t>
            </a:r>
            <a:r>
              <a:rPr lang="uk-UA" b="1" dirty="0" smtClean="0"/>
              <a:t> 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5733256"/>
            <a:ext cx="482453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/>
              <a:t>Результатом роботи  -  є формування  спільного замовлення підручників для шкіл  району </a:t>
            </a:r>
            <a:endParaRPr lang="ru-RU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3140968"/>
            <a:ext cx="338722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З лютого</a:t>
            </a:r>
            <a:r>
              <a:rPr lang="uk-UA" b="1" dirty="0" smtClean="0"/>
              <a:t>  місяця вчителі</a:t>
            </a:r>
            <a:r>
              <a:rPr lang="ru-RU" b="1" dirty="0" smtClean="0"/>
              <a:t>  через  </a:t>
            </a:r>
            <a:r>
              <a:rPr lang="ru-RU" b="1" dirty="0" err="1" smtClean="0"/>
              <a:t>Всеукраїнський</a:t>
            </a:r>
            <a:r>
              <a:rPr lang="ru-RU" b="1" dirty="0" smtClean="0"/>
              <a:t> </a:t>
            </a:r>
            <a:r>
              <a:rPr lang="ru-RU" b="1" dirty="0" err="1" smtClean="0"/>
              <a:t>електронний</a:t>
            </a:r>
            <a:r>
              <a:rPr lang="ru-RU" b="1" dirty="0" smtClean="0"/>
              <a:t> </a:t>
            </a:r>
            <a:r>
              <a:rPr lang="ru-RU" b="1" dirty="0" err="1" smtClean="0"/>
              <a:t>репозитарій</a:t>
            </a:r>
            <a:r>
              <a:rPr lang="ru-RU" b="1" dirty="0" smtClean="0"/>
              <a:t> </a:t>
            </a:r>
            <a:r>
              <a:rPr lang="ru-RU" b="1" dirty="0" err="1" smtClean="0"/>
              <a:t>знайомляться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 </a:t>
            </a:r>
            <a:r>
              <a:rPr lang="ru-RU" b="1" dirty="0" err="1" smtClean="0"/>
              <a:t>підручниками</a:t>
            </a:r>
            <a:r>
              <a:rPr lang="ru-RU" b="1" dirty="0" smtClean="0"/>
              <a:t> </a:t>
            </a:r>
            <a:r>
              <a:rPr lang="ru-RU" b="1" dirty="0" err="1" smtClean="0"/>
              <a:t>різних</a:t>
            </a:r>
            <a:r>
              <a:rPr lang="ru-RU" b="1" dirty="0" smtClean="0"/>
              <a:t> </a:t>
            </a:r>
            <a:r>
              <a:rPr lang="ru-RU" b="1" dirty="0" err="1" smtClean="0"/>
              <a:t>авторів</a:t>
            </a:r>
            <a:r>
              <a:rPr lang="ru-RU" b="1" dirty="0" smtClean="0"/>
              <a:t> та </a:t>
            </a:r>
            <a:r>
              <a:rPr lang="ru-RU" b="1" dirty="0" err="1" smtClean="0"/>
              <a:t>обирають</a:t>
            </a:r>
            <a:r>
              <a:rPr lang="ru-RU" b="1" dirty="0" smtClean="0"/>
              <a:t>  для </a:t>
            </a:r>
            <a:r>
              <a:rPr lang="ru-RU" b="1" dirty="0" err="1" smtClean="0"/>
              <a:t>замовлення</a:t>
            </a:r>
            <a:r>
              <a:rPr lang="ru-RU" b="1" dirty="0" smtClean="0"/>
              <a:t> 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071934" y="3857628"/>
            <a:ext cx="6103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785918" y="5949280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858148" y="1844824"/>
            <a:ext cx="64294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8429652" y="3714752"/>
            <a:ext cx="5714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68760"/>
            <a:ext cx="246252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Здійснюється  в програмі </a:t>
            </a:r>
          </a:p>
          <a:p>
            <a:pPr algn="ctr"/>
            <a:r>
              <a:rPr lang="uk-UA" b="1" dirty="0" smtClean="0"/>
              <a:t>“ Електронний </a:t>
            </a:r>
            <a:r>
              <a:rPr lang="uk-UA" b="1" dirty="0" err="1" smtClean="0"/>
              <a:t>репозитарій</a:t>
            </a:r>
            <a:r>
              <a:rPr lang="uk-UA" b="1" dirty="0" smtClean="0"/>
              <a:t> </a:t>
            </a:r>
            <a:r>
              <a:rPr lang="uk-UA" dirty="0" smtClean="0"/>
              <a:t>” </a:t>
            </a:r>
            <a:endParaRPr lang="ru-RU" dirty="0"/>
          </a:p>
        </p:txBody>
      </p:sp>
      <p:sp>
        <p:nvSpPr>
          <p:cNvPr id="15" name="Стрелка вправо 11"/>
          <p:cNvSpPr/>
          <p:nvPr/>
        </p:nvSpPr>
        <p:spPr>
          <a:xfrm>
            <a:off x="214282" y="4071942"/>
            <a:ext cx="64294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D:\мультяхи\knigi-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0"/>
            <a:ext cx="1316019" cy="10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0100" y="0"/>
            <a:ext cx="7458100" cy="1196975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“ Якщо ви хочете, щоб молодь тягнулася до</a:t>
            </a:r>
            <a:b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знань, турбуйтеся про головні, найважливіші </a:t>
            </a:r>
            <a:b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джерела духовної культури – бібліотеки ”</a:t>
            </a:r>
            <a:b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uk-UA" sz="16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                                                                                     В. Сухомлинський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endParaRPr lang="uk-UA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ubTitle" idx="1"/>
          </p:nvPr>
        </p:nvSpPr>
        <p:spPr>
          <a:xfrm flipV="1">
            <a:off x="0" y="7053263"/>
            <a:ext cx="6400800" cy="6985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uk-UA" sz="800"/>
          </a:p>
        </p:txBody>
      </p:sp>
      <p:graphicFrame>
        <p:nvGraphicFramePr>
          <p:cNvPr id="2072" name="Object 24"/>
          <p:cNvGraphicFramePr>
            <a:graphicFrameLocks noChangeAspect="1"/>
          </p:cNvGraphicFramePr>
          <p:nvPr/>
        </p:nvGraphicFramePr>
        <p:xfrm>
          <a:off x="-142908" y="2285992"/>
          <a:ext cx="3734050" cy="4000528"/>
        </p:xfrm>
        <a:graphic>
          <a:graphicData uri="http://schemas.openxmlformats.org/presentationml/2006/ole">
            <p:oleObj spid="_x0000_s2050" name="Диаграмма" r:id="rId3" imgW="8229600" imgH="7210349" progId="MSGraph.Chart.8">
              <p:embed followColorScheme="full"/>
            </p:oleObj>
          </a:graphicData>
        </a:graphic>
      </p:graphicFrame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23850" y="26035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75000"/>
              </a:lnSpc>
            </a:pPr>
            <a:endParaRPr lang="uk-UA" sz="18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214422"/>
            <a:ext cx="3922713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Уміння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бібліотекарів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 </a:t>
            </a:r>
            <a:endParaRPr lang="ru-RU" sz="1800" b="1" dirty="0" smtClean="0">
              <a:solidFill>
                <a:schemeClr val="accent5"/>
              </a:solidFill>
              <a:latin typeface="Arial" charset="0"/>
            </a:endParaRPr>
          </a:p>
          <a:p>
            <a:pPr algn="ctr"/>
            <a:r>
              <a:rPr lang="ru-RU" sz="1800" b="1" dirty="0" smtClean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працювати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 в </a:t>
            </a:r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програмі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 "</a:t>
            </a:r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Шкільний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ru-RU" sz="1800" b="1" dirty="0" err="1">
                <a:solidFill>
                  <a:schemeClr val="accent5"/>
                </a:solidFill>
                <a:latin typeface="Arial" charset="0"/>
              </a:rPr>
              <a:t>підручник</a:t>
            </a:r>
            <a:r>
              <a:rPr lang="ru-RU" sz="1800" b="1" dirty="0">
                <a:solidFill>
                  <a:schemeClr val="accent5"/>
                </a:solidFill>
                <a:latin typeface="Arial" charset="0"/>
              </a:rPr>
              <a:t>“</a:t>
            </a:r>
          </a:p>
        </p:txBody>
      </p:sp>
      <p:pic>
        <p:nvPicPr>
          <p:cNvPr id="9" name="Содержимое 4" descr="P401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43306" y="1175824"/>
            <a:ext cx="3571900" cy="2606961"/>
          </a:xfrm>
          <a:prstGeom prst="rect">
            <a:avLst/>
          </a:prstGeom>
          <a:noFill/>
          <a:ln/>
        </p:spPr>
      </p:pic>
      <p:pic>
        <p:nvPicPr>
          <p:cNvPr id="10" name="Содержимое 4" descr="P401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29124" y="3857628"/>
            <a:ext cx="3643306" cy="273248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Мета     діяльності     методкабінету</a:t>
            </a:r>
            <a:r>
              <a:rPr lang="uk-UA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2">
                    <a:lumMod val="50000"/>
                  </a:schemeClr>
                </a:solidFill>
                <a:effectLst>
                  <a:outerShdw dist="107763" dir="13500000" algn="ctr" rotWithShape="0">
                    <a:schemeClr val="accent2">
                      <a:alpha val="50000"/>
                    </a:schemeClr>
                  </a:outerShdw>
                </a:effectLst>
                <a:latin typeface="Impact"/>
              </a:rPr>
              <a:t/>
            </a:r>
            <a:br>
              <a:rPr lang="uk-UA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2">
                    <a:lumMod val="50000"/>
                  </a:schemeClr>
                </a:solidFill>
                <a:effectLst>
                  <a:outerShdw dist="107763" dir="13500000" algn="ctr" rotWithShape="0">
                    <a:schemeClr val="accent2">
                      <a:alpha val="50000"/>
                    </a:schemeClr>
                  </a:outerShdw>
                </a:effectLst>
                <a:latin typeface="Impact"/>
              </a:rPr>
            </a:b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214554"/>
            <a:ext cx="8686800" cy="4286280"/>
          </a:xfrm>
        </p:spPr>
        <p:txBody>
          <a:bodyPr>
            <a:normAutofit/>
          </a:bodyPr>
          <a:lstStyle/>
          <a:p>
            <a:pPr fontAlgn="base"/>
            <a:r>
              <a:rPr lang="uk-UA" sz="2800" b="1" dirty="0" smtClean="0"/>
              <a:t>науково-методичне  забезпечення    </a:t>
            </a:r>
          </a:p>
          <a:p>
            <a:pPr fontAlgn="base"/>
            <a:r>
              <a:rPr lang="uk-UA" sz="2800" b="1" dirty="0" smtClean="0"/>
              <a:t>організація   науково-методичної   роботи</a:t>
            </a:r>
          </a:p>
          <a:p>
            <a:pPr fontAlgn="base"/>
            <a:r>
              <a:rPr lang="uk-UA" sz="2800" b="1" dirty="0" smtClean="0"/>
              <a:t>підвищення   кваліфікації педагогічних працівників   </a:t>
            </a:r>
          </a:p>
          <a:p>
            <a:pPr fontAlgn="base"/>
            <a:r>
              <a:rPr lang="uk-UA" sz="2800" b="1" dirty="0" smtClean="0"/>
              <a:t>професійний    ріст    освітян ДНЗ, ЗНЗ, ПНЗ  </a:t>
            </a:r>
          </a:p>
          <a:p>
            <a:pPr fontAlgn="base"/>
            <a:r>
              <a:rPr lang="uk-UA" sz="2800" b="1" dirty="0" smtClean="0"/>
              <a:t>розвиток  їх творчої ініціативи у між курсовий період</a:t>
            </a:r>
          </a:p>
          <a:p>
            <a:pPr algn="ctr" fontAlgn="base"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          </a:t>
            </a:r>
          </a:p>
          <a:p>
            <a:pPr algn="ctr" fontAlgn="base"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 Результат - якість надання освітніх послуг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14282" y="1142984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Спрямовувати роботу на вдосконалення фахової підготовки та кваліфікації педагогічних працівників</a:t>
            </a:r>
            <a:r>
              <a:rPr lang="uk-UA" sz="2400" b="1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5716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chemeClr val="bg2">
                    <a:lumMod val="50000"/>
                  </a:schemeClr>
                </a:solidFill>
              </a:rPr>
              <a:t>закупівля підручників </a:t>
            </a:r>
            <a:br>
              <a:rPr lang="uk-UA" sz="27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</a:rPr>
              <a:t>в системі електронних торгів</a:t>
            </a:r>
            <a:br>
              <a:rPr lang="uk-UA" sz="2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</a:rPr>
              <a:t> « </a:t>
            </a:r>
            <a:r>
              <a:rPr lang="en-US" sz="2200" b="1" dirty="0" err="1" smtClean="0">
                <a:solidFill>
                  <a:schemeClr val="bg2">
                    <a:lumMod val="50000"/>
                  </a:schemeClr>
                </a:solidFill>
              </a:rPr>
              <a:t>Prozoro</a:t>
            </a: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</a:rPr>
              <a:t> 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8777318" cy="50977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3400" b="1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uk-UA" sz="3400" dirty="0" smtClean="0"/>
              <a:t>Учні 4, 7 класів забезпечені новими підручниками</a:t>
            </a:r>
          </a:p>
          <a:p>
            <a:r>
              <a:rPr lang="uk-UA" sz="3400" dirty="0" smtClean="0"/>
              <a:t>на 50%  -  за державний рахунок</a:t>
            </a:r>
          </a:p>
          <a:p>
            <a:r>
              <a:rPr lang="uk-UA" sz="3400" dirty="0" smtClean="0"/>
              <a:t>на 35% - за рахунок державної субвенції (62 003 грн.) </a:t>
            </a:r>
          </a:p>
          <a:p>
            <a:pPr>
              <a:buNone/>
            </a:pPr>
            <a:r>
              <a:rPr lang="uk-UA" sz="3400" dirty="0" smtClean="0"/>
              <a:t>                   та коштів з місцевого бюджету (64 448 грн.)</a:t>
            </a:r>
          </a:p>
          <a:p>
            <a:pPr>
              <a:buNone/>
            </a:pPr>
            <a:endParaRPr lang="uk-UA" sz="3400" dirty="0" smtClean="0"/>
          </a:p>
          <a:p>
            <a:r>
              <a:rPr lang="uk-UA" sz="3400" dirty="0" smtClean="0"/>
              <a:t>Підручники проведено через систему електронних торгів  « </a:t>
            </a:r>
            <a:r>
              <a:rPr lang="en-US" sz="3400" dirty="0" err="1" smtClean="0"/>
              <a:t>Prozoro</a:t>
            </a:r>
            <a:r>
              <a:rPr lang="uk-UA" sz="3400" dirty="0" smtClean="0"/>
              <a:t> »</a:t>
            </a:r>
          </a:p>
          <a:p>
            <a:pPr>
              <a:buNone/>
            </a:pPr>
            <a:r>
              <a:rPr lang="uk-UA" sz="3400" dirty="0" smtClean="0"/>
              <a:t> </a:t>
            </a:r>
          </a:p>
          <a:p>
            <a:r>
              <a:rPr lang="uk-UA" sz="3400" dirty="0" smtClean="0"/>
              <a:t>В рамках законодавчої бази укладена угода на придбання підручників з видавництвами: </a:t>
            </a:r>
            <a:r>
              <a:rPr lang="uk-UA" sz="3400" b="1" dirty="0" smtClean="0"/>
              <a:t>«Ранок», «Освіта», «Основа», «Ґенеза», «Перун»</a:t>
            </a:r>
            <a:endParaRPr lang="uk-UA" sz="3400" dirty="0" smtClean="0"/>
          </a:p>
          <a:p>
            <a:endParaRPr lang="uk-UA" sz="3400" dirty="0" smtClean="0"/>
          </a:p>
          <a:p>
            <a:pPr>
              <a:buNone/>
            </a:pPr>
            <a:r>
              <a:rPr lang="ru-RU" sz="3400" dirty="0" smtClean="0"/>
              <a:t>        </a:t>
            </a:r>
            <a:r>
              <a:rPr lang="ru-RU" sz="3400" b="1" dirty="0" err="1" smtClean="0">
                <a:solidFill>
                  <a:srgbClr val="FF0000"/>
                </a:solidFill>
              </a:rPr>
              <a:t>Питання</a:t>
            </a:r>
            <a:r>
              <a:rPr lang="ru-RU" sz="3400" b="1" dirty="0" smtClean="0">
                <a:solidFill>
                  <a:srgbClr val="FF0000"/>
                </a:solidFill>
              </a:rPr>
              <a:t> </a:t>
            </a:r>
            <a:r>
              <a:rPr lang="ru-RU" sz="3400" b="1" dirty="0" err="1" smtClean="0">
                <a:solidFill>
                  <a:srgbClr val="FF0000"/>
                </a:solidFill>
              </a:rPr>
              <a:t>забезпечення</a:t>
            </a:r>
            <a:r>
              <a:rPr lang="ru-RU" sz="3400" b="1" dirty="0" smtClean="0">
                <a:solidFill>
                  <a:srgbClr val="FF0000"/>
                </a:solidFill>
              </a:rPr>
              <a:t> </a:t>
            </a:r>
            <a:r>
              <a:rPr lang="ru-RU" sz="3400" b="1" dirty="0" err="1" smtClean="0">
                <a:solidFill>
                  <a:srgbClr val="FF0000"/>
                </a:solidFill>
              </a:rPr>
              <a:t>підручниками</a:t>
            </a:r>
            <a:r>
              <a:rPr lang="ru-RU" sz="3400" b="1" dirty="0" smtClean="0">
                <a:solidFill>
                  <a:srgbClr val="FF0000"/>
                </a:solidFill>
              </a:rPr>
              <a:t> на </a:t>
            </a:r>
            <a:r>
              <a:rPr lang="ru-RU" sz="3400" b="1" dirty="0" err="1" smtClean="0">
                <a:solidFill>
                  <a:srgbClr val="FF0000"/>
                </a:solidFill>
              </a:rPr>
              <a:t>контролі</a:t>
            </a:r>
            <a:endParaRPr lang="ru-RU" sz="3400" b="1" dirty="0">
              <a:solidFill>
                <a:srgbClr val="FF0000"/>
              </a:solidFill>
            </a:endParaRPr>
          </a:p>
        </p:txBody>
      </p:sp>
      <p:pic>
        <p:nvPicPr>
          <p:cNvPr id="4" name="Picture 1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9384" y="0"/>
            <a:ext cx="1154616" cy="15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/>
              <a:t> 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електронна програма  «Шкільний  підручник»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000240"/>
            <a:ext cx="8686800" cy="4669120"/>
          </a:xfrm>
        </p:spPr>
        <p:txBody>
          <a:bodyPr>
            <a:normAutofit fontScale="25000" lnSpcReduction="20000"/>
          </a:bodyPr>
          <a:lstStyle/>
          <a:p>
            <a:pPr indent="-288000" algn="just">
              <a:lnSpc>
                <a:spcPct val="120000"/>
              </a:lnSpc>
              <a:spcBef>
                <a:spcPts val="300"/>
              </a:spcBef>
              <a:buNone/>
            </a:pPr>
            <a:endParaRPr lang="uk-UA" sz="6400" dirty="0" smtClean="0">
              <a:latin typeface="+mj-lt"/>
            </a:endParaRPr>
          </a:p>
          <a:p>
            <a:pPr indent="-288000" algn="just">
              <a:lnSpc>
                <a:spcPct val="120000"/>
              </a:lnSpc>
              <a:spcBef>
                <a:spcPts val="300"/>
              </a:spcBef>
              <a:buNone/>
            </a:pPr>
            <a:endParaRPr lang="uk-UA" sz="7200" dirty="0" smtClean="0">
              <a:latin typeface="+mj-lt"/>
            </a:endParaRPr>
          </a:p>
          <a:p>
            <a:pPr indent="-288000" algn="just">
              <a:lnSpc>
                <a:spcPct val="120000"/>
              </a:lnSpc>
              <a:spcBef>
                <a:spcPts val="300"/>
              </a:spcBef>
              <a:buNone/>
            </a:pPr>
            <a:r>
              <a:rPr lang="uk-UA" sz="7200" dirty="0" smtClean="0">
                <a:latin typeface="+mj-lt"/>
              </a:rPr>
              <a:t> Відповідальний у електронній програм </a:t>
            </a:r>
            <a:r>
              <a:rPr lang="uk-UA" sz="7200" dirty="0" err="1" smtClean="0">
                <a:latin typeface="+mj-lt"/>
              </a:rPr>
              <a:t>”Шкільний</a:t>
            </a:r>
            <a:r>
              <a:rPr lang="uk-UA" sz="7200" dirty="0" smtClean="0">
                <a:latin typeface="+mj-lt"/>
              </a:rPr>
              <a:t> </a:t>
            </a:r>
            <a:r>
              <a:rPr lang="uk-UA" sz="7200" dirty="0" err="1" smtClean="0">
                <a:latin typeface="+mj-lt"/>
              </a:rPr>
              <a:t>підручник”</a:t>
            </a:r>
            <a:r>
              <a:rPr lang="ru-RU" sz="7200" dirty="0" smtClean="0">
                <a:latin typeface="+mj-lt"/>
              </a:rPr>
              <a:t> </a:t>
            </a:r>
          </a:p>
          <a:p>
            <a:pPr indent="-288000" algn="just">
              <a:lnSpc>
                <a:spcPct val="120000"/>
              </a:lnSpc>
              <a:spcBef>
                <a:spcPts val="300"/>
              </a:spcBef>
              <a:buNone/>
            </a:pPr>
            <a:r>
              <a:rPr lang="uk-UA" sz="7200" dirty="0" smtClean="0">
                <a:latin typeface="+mj-lt"/>
              </a:rPr>
              <a:t>                                                     в травні – ч</a:t>
            </a:r>
            <a:r>
              <a:rPr lang="ru-RU" sz="7200" dirty="0" err="1" smtClean="0">
                <a:latin typeface="+mj-lt"/>
              </a:rPr>
              <a:t>ервні</a:t>
            </a:r>
            <a:r>
              <a:rPr lang="ru-RU" sz="7200" dirty="0" smtClean="0">
                <a:latin typeface="+mj-lt"/>
              </a:rPr>
              <a:t> </a:t>
            </a:r>
            <a:r>
              <a:rPr lang="ru-RU" sz="7200" dirty="0" err="1" smtClean="0">
                <a:latin typeface="+mj-lt"/>
              </a:rPr>
              <a:t>пров</a:t>
            </a:r>
            <a:r>
              <a:rPr lang="uk-UA" sz="7200" dirty="0" err="1" smtClean="0">
                <a:latin typeface="+mj-lt"/>
              </a:rPr>
              <a:t>одить</a:t>
            </a:r>
            <a:r>
              <a:rPr lang="ru-RU" sz="7200" dirty="0" smtClean="0">
                <a:latin typeface="+mj-lt"/>
              </a:rPr>
              <a:t> </a:t>
            </a:r>
            <a:r>
              <a:rPr lang="ru-RU" sz="7200" dirty="0" err="1" smtClean="0">
                <a:latin typeface="+mj-lt"/>
              </a:rPr>
              <a:t>облік</a:t>
            </a:r>
            <a:r>
              <a:rPr lang="ru-RU" sz="7200" dirty="0" smtClean="0">
                <a:latin typeface="+mj-lt"/>
              </a:rPr>
              <a:t>  </a:t>
            </a:r>
            <a:r>
              <a:rPr lang="ru-RU" sz="7200" dirty="0" err="1" smtClean="0">
                <a:latin typeface="+mj-lt"/>
              </a:rPr>
              <a:t>підручників</a:t>
            </a:r>
            <a:endParaRPr lang="ru-RU" sz="7200" dirty="0" smtClean="0">
              <a:latin typeface="+mj-lt"/>
            </a:endParaRPr>
          </a:p>
          <a:p>
            <a:pPr indent="-288000">
              <a:lnSpc>
                <a:spcPct val="120000"/>
              </a:lnSpc>
              <a:spcBef>
                <a:spcPts val="300"/>
              </a:spcBef>
              <a:buNone/>
            </a:pPr>
            <a:r>
              <a:rPr lang="uk-UA" sz="9600" b="1" u="sng" dirty="0" smtClean="0">
                <a:solidFill>
                  <a:schemeClr val="bg2">
                    <a:lumMod val="25000"/>
                  </a:schemeClr>
                </a:solidFill>
              </a:rPr>
              <a:t>М</a:t>
            </a:r>
            <a:r>
              <a:rPr lang="ru-RU" sz="9600" b="1" u="sng" dirty="0" err="1" smtClean="0">
                <a:solidFill>
                  <a:schemeClr val="bg2">
                    <a:lumMod val="25000"/>
                  </a:schemeClr>
                </a:solidFill>
              </a:rPr>
              <a:t>ета</a:t>
            </a:r>
            <a:r>
              <a:rPr lang="ru-RU" sz="9600" b="1" u="sng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k-UA" sz="9600" b="1" dirty="0" smtClean="0">
                <a:solidFill>
                  <a:schemeClr val="bg2">
                    <a:lumMod val="25000"/>
                  </a:schemeClr>
                </a:solidFill>
              </a:rPr>
              <a:t>З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абезпечення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підручниками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учнів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на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новий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навчальний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рік</a:t>
            </a:r>
            <a:r>
              <a:rPr lang="uk-UA" sz="9600" b="1" dirty="0" smtClean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шляхом 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перерозподілу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між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600" b="1" dirty="0" err="1" smtClean="0">
                <a:solidFill>
                  <a:schemeClr val="bg2">
                    <a:lumMod val="25000"/>
                  </a:schemeClr>
                </a:solidFill>
              </a:rPr>
              <a:t>навчальними</a:t>
            </a:r>
            <a:r>
              <a:rPr lang="ru-RU" sz="9600" b="1" dirty="0" smtClean="0">
                <a:solidFill>
                  <a:schemeClr val="bg2">
                    <a:lumMod val="25000"/>
                  </a:schemeClr>
                </a:solidFill>
              </a:rPr>
              <a:t> закладами</a:t>
            </a:r>
          </a:p>
          <a:p>
            <a:pPr indent="-288000" algn="just">
              <a:lnSpc>
                <a:spcPct val="120000"/>
              </a:lnSpc>
              <a:spcBef>
                <a:spcPts val="300"/>
              </a:spcBef>
              <a:buNone/>
            </a:pPr>
            <a:endParaRPr lang="ru-RU" sz="44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uk-UA" sz="8000" u="sng" dirty="0" smtClean="0"/>
              <a:t>Методист </a:t>
            </a:r>
            <a:r>
              <a:rPr lang="uk-UA" sz="8000" dirty="0" smtClean="0"/>
              <a:t>проводить навчання шкільних бібліотекарів</a:t>
            </a:r>
          </a:p>
          <a:p>
            <a:pPr>
              <a:lnSpc>
                <a:spcPct val="120000"/>
              </a:lnSpc>
              <a:buNone/>
            </a:pPr>
            <a:endParaRPr lang="uk-UA" sz="8000" dirty="0" smtClean="0"/>
          </a:p>
          <a:p>
            <a:pPr>
              <a:lnSpc>
                <a:spcPct val="120000"/>
              </a:lnSpc>
            </a:pPr>
            <a:r>
              <a:rPr lang="ru-RU" sz="8000" dirty="0" err="1" smtClean="0"/>
              <a:t>Впровадження</a:t>
            </a:r>
            <a:r>
              <a:rPr lang="ru-RU" sz="8000" dirty="0" smtClean="0"/>
              <a:t> </a:t>
            </a:r>
            <a:r>
              <a:rPr lang="ru-RU" sz="8000" dirty="0" err="1" smtClean="0"/>
              <a:t>даної</a:t>
            </a:r>
            <a:r>
              <a:rPr lang="ru-RU" sz="8000" dirty="0" smtClean="0"/>
              <a:t> </a:t>
            </a:r>
            <a:r>
              <a:rPr lang="ru-RU" sz="8000" dirty="0" err="1" smtClean="0"/>
              <a:t>системи</a:t>
            </a:r>
            <a:r>
              <a:rPr lang="ru-RU" sz="8000" dirty="0" smtClean="0"/>
              <a:t>  </a:t>
            </a:r>
            <a:r>
              <a:rPr lang="ru-RU" sz="8000" dirty="0" err="1" smtClean="0"/>
              <a:t>підвищує</a:t>
            </a:r>
            <a:r>
              <a:rPr lang="ru-RU" sz="8000" dirty="0" smtClean="0"/>
              <a:t> </a:t>
            </a:r>
            <a:r>
              <a:rPr lang="ru-RU" sz="8000" dirty="0" err="1" smtClean="0"/>
              <a:t>ефективність</a:t>
            </a:r>
            <a:r>
              <a:rPr lang="ru-RU" sz="8000" dirty="0" smtClean="0"/>
              <a:t> </a:t>
            </a:r>
            <a:r>
              <a:rPr lang="ru-RU" sz="8000" dirty="0" err="1" smtClean="0"/>
              <a:t>роботи</a:t>
            </a:r>
            <a:r>
              <a:rPr lang="ru-RU" sz="8000" dirty="0" smtClean="0"/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ru-RU" sz="8000" dirty="0" smtClean="0"/>
              <a:t>     </a:t>
            </a:r>
            <a:r>
              <a:rPr lang="ru-RU" sz="8000" dirty="0" err="1" smtClean="0"/>
              <a:t>і</a:t>
            </a:r>
            <a:r>
              <a:rPr lang="ru-RU" sz="8000" dirty="0" smtClean="0"/>
              <a:t> </a:t>
            </a:r>
            <a:r>
              <a:rPr lang="ru-RU" sz="8000" dirty="0" err="1" smtClean="0"/>
              <a:t>спрощує</a:t>
            </a:r>
            <a:r>
              <a:rPr lang="ru-RU" sz="8000" dirty="0" smtClean="0"/>
              <a:t> </a:t>
            </a:r>
            <a:r>
              <a:rPr lang="ru-RU" sz="8000" dirty="0" err="1" smtClean="0"/>
              <a:t>процес</a:t>
            </a:r>
            <a:r>
              <a:rPr lang="ru-RU" sz="8000" dirty="0" smtClean="0"/>
              <a:t> </a:t>
            </a:r>
            <a:r>
              <a:rPr lang="ru-RU" sz="8000" dirty="0" err="1" smtClean="0"/>
              <a:t>щорічної</a:t>
            </a:r>
            <a:r>
              <a:rPr lang="ru-RU" sz="8000" dirty="0" smtClean="0"/>
              <a:t> </a:t>
            </a:r>
            <a:r>
              <a:rPr lang="ru-RU" sz="8000" dirty="0" err="1" smtClean="0"/>
              <a:t>інвентаризації</a:t>
            </a:r>
            <a:r>
              <a:rPr lang="ru-RU" sz="8000" dirty="0" smtClean="0"/>
              <a:t> </a:t>
            </a:r>
            <a:r>
              <a:rPr lang="ru-RU" sz="8000" dirty="0" err="1" smtClean="0"/>
              <a:t>фондів</a:t>
            </a:r>
            <a:r>
              <a:rPr lang="ru-RU" sz="8000" dirty="0" smtClean="0"/>
              <a:t> </a:t>
            </a:r>
            <a:r>
              <a:rPr lang="ru-RU" sz="8000" dirty="0" err="1" smtClean="0"/>
              <a:t>навчальної</a:t>
            </a:r>
            <a:r>
              <a:rPr lang="ru-RU" sz="8000" dirty="0" smtClean="0"/>
              <a:t> </a:t>
            </a:r>
            <a:r>
              <a:rPr lang="ru-RU" sz="8000" dirty="0" err="1" smtClean="0"/>
              <a:t>літератури</a:t>
            </a:r>
            <a:endParaRPr lang="ru-RU" sz="8000" dirty="0" smtClean="0"/>
          </a:p>
          <a:p>
            <a:pPr>
              <a:lnSpc>
                <a:spcPct val="170000"/>
              </a:lnSpc>
              <a:buNone/>
            </a:pPr>
            <a:endParaRPr lang="ru-RU" sz="9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357158" y="714356"/>
            <a:ext cx="8501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uk-UA" i="1" dirty="0" smtClean="0"/>
              <a:t>Згідно  Постанови Кабінету Міністрів від 27.08.2010 року №781 “ Деякі питання забезпечення підручниками та навчальними посібниками студентів вищих навчальних закладів, учнів ЗНЗ, профтехучилищ та ДНЗ» </a:t>
            </a:r>
          </a:p>
          <a:p>
            <a:pPr algn="r">
              <a:buNone/>
            </a:pPr>
            <a:r>
              <a:rPr lang="uk-UA" i="1" dirty="0" smtClean="0"/>
              <a:t> Листа МОН України від 06.04.2012 року № 1/9-259 “ Про Єдину систему електронного обліку  підручників для учнів ЗНЗ”</a:t>
            </a:r>
            <a:endParaRPr lang="ru-RU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 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електронний облік підручників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5382930"/>
          </a:xfrm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uk-UA" sz="2800" dirty="0" smtClean="0"/>
              <a:t>Створено та  поповнюється районний електронний каталог підручників, посібників та художньої літератури в форматі електронних таблиць</a:t>
            </a:r>
          </a:p>
          <a:p>
            <a:pPr>
              <a:buNone/>
            </a:pPr>
            <a:endParaRPr lang="uk-UA" sz="2800" dirty="0" smtClean="0"/>
          </a:p>
          <a:p>
            <a:r>
              <a:rPr lang="uk-UA" sz="2800" dirty="0" smtClean="0"/>
              <a:t>Користуючись каталогом методист проводить перерозподіл підручників відповідно до мережі учнів  </a:t>
            </a:r>
          </a:p>
          <a:p>
            <a:pPr>
              <a:buNone/>
            </a:pPr>
            <a:endParaRPr lang="ru-RU" sz="2800" dirty="0" smtClean="0"/>
          </a:p>
          <a:p>
            <a:r>
              <a:rPr lang="uk-UA" sz="2800" dirty="0" smtClean="0"/>
              <a:t>Навчальні заклади району мають (по аналогії районного) електронні каталоги підручників 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Picture 6" descr="BS00809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2"/>
            <a:ext cx="12954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3786190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Чим сьогодні</a:t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/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 для вчителя є ІКТ?</a:t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/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( </a:t>
            </a:r>
            <a:r>
              <a:rPr lang="uk-UA" sz="2400" b="1" dirty="0" err="1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інформаційно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 – комунікаційні технології ) 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/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endParaRPr lang="ru-RU" dirty="0">
              <a:solidFill>
                <a:schemeClr val="bg2">
                  <a:lumMod val="50000"/>
                </a:schemeClr>
              </a:solidFill>
              <a:cs typeface="Aharoni" pitchFamily="2" charset="-79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386" b="1830"/>
          <a:stretch/>
        </p:blipFill>
        <p:spPr>
          <a:xfrm>
            <a:off x="142844" y="3571876"/>
            <a:ext cx="8812087" cy="2592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5012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595423" y="610190"/>
          <a:ext cx="7697972" cy="541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149585" y="1"/>
            <a:ext cx="8300999" cy="95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ru" b="1" i="0" u="none" strike="noStrike" cap="none" baseline="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Нові завдання для освітян</a:t>
            </a:r>
            <a:endParaRPr lang="ru" b="1" i="0" u="none" strike="noStrike" cap="none" baseline="0" dirty="0">
              <a:solidFill>
                <a:schemeClr val="bg2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170121" y="659217"/>
          <a:ext cx="8828568" cy="19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0" y="2183809"/>
          <a:ext cx="9144000" cy="19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1" y="3636334"/>
          <a:ext cx="9143999" cy="19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149585" y="1"/>
            <a:ext cx="8300999" cy="95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ru" sz="4400" b="1" i="0" u="none" strike="noStrike" cap="none" baseline="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Нові завдання</a:t>
            </a:r>
            <a:endParaRPr lang="ru" sz="4400" b="1" i="0" u="none" strike="noStrike" cap="none" baseline="0" dirty="0">
              <a:solidFill>
                <a:schemeClr val="bg2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170121" y="659215"/>
          <a:ext cx="8828568" cy="2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0" y="3023782"/>
          <a:ext cx="9144000" cy="2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>
            <a:normAutofit/>
          </a:bodyPr>
          <a:lstStyle/>
          <a:p>
            <a:pPr algn="ctr"/>
            <a:r>
              <a:rPr lang="uk-UA" altLang="ru-RU" sz="2800" b="1" dirty="0" smtClean="0">
                <a:solidFill>
                  <a:schemeClr val="bg2">
                    <a:lumMod val="50000"/>
                  </a:schemeClr>
                </a:solidFill>
              </a:rPr>
              <a:t>Електронна школа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85926"/>
            <a:ext cx="8390540" cy="48049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altLang="ko-KR" sz="2800" dirty="0" smtClean="0">
                <a:ea typeface="굴림" panose="020B0600000101010101" pitchFamily="34" charset="-127"/>
              </a:rPr>
              <a:t>Проект впроваджується з 2013 року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uk-UA" altLang="ko-KR" sz="2800" dirty="0" smtClean="0">
              <a:ea typeface="굴림" panose="020B0600000101010101" pitchFamily="34" charset="-127"/>
            </a:endParaRP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Законодавча база, методичні рекомендації</a:t>
            </a:r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endParaRPr lang="uk-UA" sz="2800" dirty="0" smtClean="0"/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Розробка, експертиза та апробація навчальних матеріалів</a:t>
            </a:r>
          </a:p>
          <a:p>
            <a:pPr marL="0" algn="ctr">
              <a:spcBef>
                <a:spcPts val="0"/>
              </a:spcBef>
              <a:buNone/>
            </a:pPr>
            <a:endParaRPr lang="uk-UA" sz="2800" dirty="0" smtClean="0"/>
          </a:p>
          <a:p>
            <a:pPr marL="0" algn="ctr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/>
              <a:t>Розробка електронного інноваційного  ресурсу</a:t>
            </a:r>
          </a:p>
          <a:p>
            <a:pPr marL="0">
              <a:spcBef>
                <a:spcPts val="0"/>
              </a:spcBef>
              <a:buNone/>
            </a:pPr>
            <a:endParaRPr lang="uk-UA" dirty="0" smtClean="0"/>
          </a:p>
          <a:p>
            <a:pPr marL="0">
              <a:spcBef>
                <a:spcPts val="0"/>
              </a:spcBef>
              <a:buNone/>
            </a:pPr>
            <a:endParaRPr lang="uk-UA" dirty="0" smtClean="0"/>
          </a:p>
          <a:p>
            <a:pPr marL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4" name="Picture 3" descr="E:\Рисунки\495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428" y="71414"/>
            <a:ext cx="1428728" cy="9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</a:rPr>
              <a:t>Комп’ютеризація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та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</a:rPr>
              <a:t>інтернетизація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uk-UA" sz="2000" b="1" dirty="0" smtClean="0">
                <a:solidFill>
                  <a:schemeClr val="bg2">
                    <a:lumMod val="50000"/>
                  </a:schemeClr>
                </a:solidFill>
              </a:rPr>
              <a:t>вимога час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у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166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                  Відповідальний - методист РМК </a:t>
            </a:r>
          </a:p>
          <a:p>
            <a:pPr lvl="0"/>
            <a:r>
              <a:rPr lang="ru-RU" sz="2400" b="1" dirty="0" err="1" smtClean="0"/>
              <a:t>Ве</a:t>
            </a:r>
            <a:r>
              <a:rPr lang="uk-UA" sz="2400" b="1" dirty="0" smtClean="0"/>
              <a:t>де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облік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комп’ютерної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техніки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нада</a:t>
            </a:r>
            <a:r>
              <a:rPr lang="uk-UA" sz="2400" b="1" dirty="0" smtClean="0"/>
              <a:t>є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інформаці</a:t>
            </a:r>
            <a:r>
              <a:rPr lang="uk-UA" sz="2400" b="1" dirty="0" smtClean="0"/>
              <a:t>ю</a:t>
            </a:r>
          </a:p>
          <a:p>
            <a:pPr lvl="0">
              <a:buNone/>
            </a:pPr>
            <a:r>
              <a:rPr lang="ru-RU" sz="2400" b="1" dirty="0" smtClean="0"/>
              <a:t> </a:t>
            </a:r>
            <a:endParaRPr lang="uk-UA" sz="2400" b="1" dirty="0" smtClean="0"/>
          </a:p>
          <a:p>
            <a:pPr lvl="0"/>
            <a:r>
              <a:rPr lang="ru-RU" sz="2400" b="1" dirty="0" err="1" smtClean="0"/>
              <a:t>Створює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оформляє</a:t>
            </a:r>
            <a:r>
              <a:rPr lang="ru-RU" sz="2400" b="1" dirty="0" smtClean="0"/>
              <a:t> та наповнює сайт </a:t>
            </a:r>
          </a:p>
          <a:p>
            <a:pPr lvl="0">
              <a:buNone/>
            </a:pPr>
            <a:endParaRPr lang="ru-RU" sz="2400" b="1" dirty="0" smtClean="0"/>
          </a:p>
          <a:p>
            <a:pPr lvl="0"/>
            <a:r>
              <a:rPr lang="uk-UA" sz="2400" b="1" dirty="0" smtClean="0"/>
              <a:t>Проводить  моніторинг</a:t>
            </a:r>
            <a:r>
              <a:rPr lang="ru-RU" sz="2400" b="1" dirty="0" smtClean="0"/>
              <a:t>  </a:t>
            </a:r>
            <a:r>
              <a:rPr lang="uk-UA" sz="2400" b="1" dirty="0" smtClean="0"/>
              <a:t>шкільних </a:t>
            </a:r>
            <a:r>
              <a:rPr lang="ru-RU" sz="2400" b="1" dirty="0" err="1" smtClean="0"/>
              <a:t>сайтів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блогів</a:t>
            </a:r>
            <a:r>
              <a:rPr lang="ru-RU" sz="2400" b="1" dirty="0" smtClean="0"/>
              <a:t> </a:t>
            </a:r>
          </a:p>
          <a:p>
            <a:pPr lvl="0"/>
            <a:endParaRPr lang="uk-UA" sz="2400" b="1" dirty="0" smtClean="0"/>
          </a:p>
          <a:p>
            <a:pPr lvl="0"/>
            <a:r>
              <a:rPr lang="ru-RU" sz="2400" b="1" dirty="0" err="1" smtClean="0"/>
              <a:t>Нада</a:t>
            </a:r>
            <a:r>
              <a:rPr lang="uk-UA" sz="2400" b="1" dirty="0" smtClean="0"/>
              <a:t>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рекомендації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щодо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ефективності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шляхів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обміну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інформацією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електронними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засобами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зв’язку</a:t>
            </a:r>
            <a:endParaRPr lang="ru-RU" sz="2400" b="1" dirty="0" smtClean="0"/>
          </a:p>
          <a:p>
            <a:pPr lvl="0">
              <a:buNone/>
            </a:pPr>
            <a:r>
              <a:rPr lang="ru-RU" sz="2400" b="1" dirty="0" smtClean="0"/>
              <a:t> </a:t>
            </a:r>
            <a:endParaRPr lang="uk-UA" sz="2400" b="1" dirty="0" smtClean="0"/>
          </a:p>
          <a:p>
            <a:pPr lvl="0"/>
            <a:r>
              <a:rPr lang="uk-UA" sz="2400" b="1" dirty="0" err="1" smtClean="0"/>
              <a:t>Моніторить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формування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статистичної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звітності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затверджених</a:t>
            </a:r>
            <a:r>
              <a:rPr lang="ru-RU" sz="2400" b="1" dirty="0" smtClean="0"/>
              <a:t> форм</a:t>
            </a:r>
            <a:r>
              <a:rPr lang="uk-UA" sz="2400" b="1" dirty="0" smtClean="0"/>
              <a:t>, ф</a:t>
            </a:r>
            <a:r>
              <a:rPr lang="ru-RU" sz="2400" b="1" dirty="0" err="1" smtClean="0"/>
              <a:t>ормує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зведені</a:t>
            </a:r>
            <a:r>
              <a:rPr lang="ru-RU" sz="2400" b="1" dirty="0" smtClean="0"/>
              <a:t> </a:t>
            </a:r>
            <a:endParaRPr lang="uk-UA" sz="2400" b="1" dirty="0" smtClean="0"/>
          </a:p>
          <a:p>
            <a:pPr lvl="0"/>
            <a:r>
              <a:rPr lang="ru-RU" sz="2400" b="1" dirty="0" err="1" smtClean="0"/>
              <a:t>Нада</a:t>
            </a:r>
            <a:r>
              <a:rPr lang="uk-UA" sz="2400" b="1" dirty="0" smtClean="0"/>
              <a:t>є методичну допомогу  із даних питань</a:t>
            </a:r>
          </a:p>
          <a:p>
            <a:endParaRPr lang="uk-UA" sz="2400" dirty="0"/>
          </a:p>
        </p:txBody>
      </p:sp>
      <p:graphicFrame>
        <p:nvGraphicFramePr>
          <p:cNvPr id="71684" name="Object 6"/>
          <p:cNvGraphicFramePr>
            <a:graphicFrameLocks noChangeAspect="1"/>
          </p:cNvGraphicFramePr>
          <p:nvPr/>
        </p:nvGraphicFramePr>
        <p:xfrm>
          <a:off x="7786710" y="214290"/>
          <a:ext cx="1004888" cy="846138"/>
        </p:xfrm>
        <a:graphic>
          <a:graphicData uri="http://schemas.openxmlformats.org/presentationml/2006/ole">
            <p:oleObj spid="_x0000_s71684" name="Clip" r:id="rId3" imgW="4117818" imgH="3468986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функціонує </a:t>
            </a:r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40 навчальних комп’ютерних комплексів </a:t>
            </a:r>
            <a:b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uk-UA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521497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uk-UA" b="1" dirty="0" smtClean="0"/>
              <a:t>Усі школи  мають комп'ютерну техніку </a:t>
            </a:r>
          </a:p>
          <a:p>
            <a:pPr algn="ctr">
              <a:buNone/>
            </a:pPr>
            <a:r>
              <a:rPr lang="uk-UA" b="1" dirty="0" smtClean="0"/>
              <a:t>                             підключені  до  мережі Інтернет</a:t>
            </a:r>
          </a:p>
          <a:p>
            <a:pPr algn="ctr">
              <a:buNone/>
            </a:pPr>
            <a:endParaRPr lang="uk-UA" dirty="0" smtClean="0"/>
          </a:p>
          <a:p>
            <a:pPr algn="ctr"/>
            <a:r>
              <a:rPr lang="uk-UA" b="1" dirty="0" smtClean="0"/>
              <a:t>  Середня кількість учнів на 1 комп'ютер - 11 </a:t>
            </a:r>
          </a:p>
          <a:p>
            <a:pPr algn="ctr">
              <a:buNone/>
            </a:pPr>
            <a:endParaRPr lang="uk-UA" sz="2400" b="1" dirty="0" smtClean="0"/>
          </a:p>
          <a:p>
            <a:pPr algn="ctr"/>
            <a:r>
              <a:rPr lang="uk-UA" b="1" dirty="0" smtClean="0"/>
              <a:t>Персональних комп’ютерів – 300 одиниць </a:t>
            </a:r>
            <a:endParaRPr lang="uk-UA" dirty="0" smtClean="0"/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 2016 рік - придбано </a:t>
            </a:r>
            <a:r>
              <a:rPr lang="uk-UA" b="1" dirty="0" err="1" smtClean="0"/>
              <a:t>комп’юторний</a:t>
            </a:r>
            <a:r>
              <a:rPr lang="uk-UA" b="1" dirty="0" smtClean="0"/>
              <a:t> клас </a:t>
            </a:r>
          </a:p>
          <a:p>
            <a:pPr algn="ctr">
              <a:buNone/>
            </a:pPr>
            <a:r>
              <a:rPr lang="uk-UA" b="1" dirty="0" smtClean="0"/>
              <a:t>для </a:t>
            </a:r>
            <a:r>
              <a:rPr lang="uk-UA" b="1" dirty="0" err="1" smtClean="0"/>
              <a:t>Степанівського</a:t>
            </a:r>
            <a:r>
              <a:rPr lang="uk-UA" b="1" dirty="0" smtClean="0"/>
              <a:t> НВК</a:t>
            </a:r>
          </a:p>
          <a:p>
            <a:pPr algn="ctr">
              <a:buNone/>
            </a:pPr>
            <a:r>
              <a:rPr lang="uk-UA" b="1" i="1" u="sng" dirty="0" smtClean="0">
                <a:solidFill>
                  <a:srgbClr val="FF0000"/>
                </a:solidFill>
              </a:rPr>
              <a:t>Проблема:</a:t>
            </a:r>
          </a:p>
          <a:p>
            <a:pPr algn="ctr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C00000"/>
                </a:solidFill>
              </a:rPr>
              <a:t>необхідне поновлення комп'ютерної техніки </a:t>
            </a:r>
          </a:p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</a:rPr>
              <a:t> та надання якісних </a:t>
            </a:r>
            <a:r>
              <a:rPr lang="uk-UA" dirty="0" err="1" smtClean="0">
                <a:solidFill>
                  <a:srgbClr val="C00000"/>
                </a:solidFill>
              </a:rPr>
              <a:t>інтернетпослуг</a:t>
            </a:r>
            <a:r>
              <a:rPr lang="uk-UA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> в ДНЗ повільно створюються електронні освітні ресурси: «Електронний ДНЗ» та «Сайт ДНЗ».  </a:t>
            </a:r>
          </a:p>
          <a:p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Співпраця із закладами освіти </a:t>
            </a:r>
            <a:b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uk-U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</p:nvPr>
        </p:nvGraphicFramePr>
        <p:xfrm>
          <a:off x="827584" y="2060848"/>
          <a:ext cx="7410472" cy="393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1500166" y="3357562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25 ЗНЗ</a:t>
            </a:r>
          </a:p>
          <a:p>
            <a:pPr algn="ctr"/>
            <a:r>
              <a:rPr lang="uk-UA" dirty="0" smtClean="0"/>
              <a:t>18 - </a:t>
            </a:r>
            <a:r>
              <a:rPr lang="ru-RU" dirty="0" smtClean="0"/>
              <a:t> І-ІІІ </a:t>
            </a:r>
            <a:r>
              <a:rPr lang="ru-RU" dirty="0" err="1" smtClean="0"/>
              <a:t>ступен</a:t>
            </a:r>
            <a:r>
              <a:rPr lang="uk-UA" dirty="0" smtClean="0"/>
              <a:t>ю</a:t>
            </a:r>
          </a:p>
          <a:p>
            <a:pPr algn="ctr">
              <a:buNone/>
            </a:pPr>
            <a:r>
              <a:rPr lang="uk-UA" dirty="0" smtClean="0"/>
              <a:t>   4 </a:t>
            </a:r>
            <a:r>
              <a:rPr lang="ru-RU" dirty="0" smtClean="0"/>
              <a:t>-  І-ІІ </a:t>
            </a:r>
            <a:r>
              <a:rPr lang="ru-RU" dirty="0" err="1" smtClean="0"/>
              <a:t>ступен</a:t>
            </a:r>
            <a:r>
              <a:rPr lang="uk-UA" dirty="0" smtClean="0"/>
              <a:t>ю</a:t>
            </a:r>
          </a:p>
          <a:p>
            <a:pPr algn="ctr">
              <a:buNone/>
            </a:pPr>
            <a:r>
              <a:rPr lang="uk-UA" dirty="0" smtClean="0"/>
              <a:t>  3 – І </a:t>
            </a:r>
            <a:r>
              <a:rPr lang="ru-RU" dirty="0" err="1" smtClean="0"/>
              <a:t>ступен</a:t>
            </a:r>
            <a:r>
              <a:rPr lang="uk-UA" dirty="0" smtClean="0"/>
              <a:t>ю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4643438" y="3500438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18  ДНЗ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000364" y="2786058"/>
            <a:ext cx="714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 3 ПНЗ</a:t>
            </a:r>
            <a:endParaRPr lang="uk-UA" sz="1600" dirty="0" smtClean="0"/>
          </a:p>
          <a:p>
            <a:endParaRPr lang="uk-UA" sz="1600" b="1" dirty="0" smtClean="0"/>
          </a:p>
        </p:txBody>
      </p:sp>
      <p:sp>
        <p:nvSpPr>
          <p:cNvPr id="9" name="Прямокутник 8"/>
          <p:cNvSpPr/>
          <p:nvPr/>
        </p:nvSpPr>
        <p:spPr>
          <a:xfrm>
            <a:off x="6715140" y="4714884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ЦУМ, БДЮТ, ДЮСШ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100" b="1" dirty="0" err="1" smtClean="0">
                <a:solidFill>
                  <a:schemeClr val="bg2">
                    <a:lumMod val="50000"/>
                  </a:schemeClr>
                </a:solidFill>
              </a:rPr>
              <a:t>статистична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3100" b="1" dirty="0" err="1" smtClean="0">
                <a:solidFill>
                  <a:schemeClr val="bg2">
                    <a:lumMod val="50000"/>
                  </a:schemeClr>
                </a:solidFill>
              </a:rPr>
              <a:t>звітність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31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sz="31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uk-UA" sz="3100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14468628"/>
              </p:ext>
            </p:extLst>
          </p:nvPr>
        </p:nvGraphicFramePr>
        <p:xfrm>
          <a:off x="0" y="1484784"/>
          <a:ext cx="9144000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357158" y="1071546"/>
            <a:ext cx="2750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Методист – координатор :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367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Документи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 про 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освіту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36512" y="332656"/>
            <a:ext cx="9144000" cy="6264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               </a:t>
            </a:r>
          </a:p>
          <a:p>
            <a:pPr>
              <a:buNone/>
            </a:pPr>
            <a:r>
              <a:rPr lang="ru-RU" sz="2000" dirty="0" smtClean="0"/>
              <a:t>               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Методист – координатор 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зобов’язаний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lvl="0" algn="just"/>
            <a:r>
              <a:rPr lang="ru-RU" sz="2000" b="1" dirty="0" err="1" smtClean="0"/>
              <a:t>Збирає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формує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зведене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замовлення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свідоцтва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базову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атестати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загальну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середню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освіту</a:t>
            </a:r>
            <a:r>
              <a:rPr lang="ru-RU" sz="2000" b="1" dirty="0" smtClean="0"/>
              <a:t>. 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Проводити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вичитку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списків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замовленнях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документи</a:t>
            </a:r>
            <a:r>
              <a:rPr lang="ru-RU" sz="2000" b="1" dirty="0" smtClean="0"/>
              <a:t> </a:t>
            </a:r>
          </a:p>
          <a:p>
            <a:pPr lvl="0" algn="just">
              <a:buNone/>
            </a:pPr>
            <a:r>
              <a:rPr lang="ru-RU" sz="2000" b="1" dirty="0" smtClean="0"/>
              <a:t>                                                            (при </a:t>
            </a:r>
            <a:r>
              <a:rPr lang="ru-RU" sz="2000" b="1" dirty="0" err="1" smtClean="0"/>
              <a:t>потребі</a:t>
            </a:r>
            <a:r>
              <a:rPr lang="ru-RU" sz="2000" b="1" dirty="0" smtClean="0"/>
              <a:t> вносить </a:t>
            </a:r>
            <a:r>
              <a:rPr lang="ru-RU" sz="2000" b="1" dirty="0" err="1" smtClean="0"/>
              <a:t>зміни</a:t>
            </a:r>
            <a:r>
              <a:rPr lang="ru-RU" sz="2000" b="1" dirty="0" smtClean="0"/>
              <a:t> ) 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Формує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направляє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замовлення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виготовлення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дубліката</a:t>
            </a:r>
            <a:r>
              <a:rPr lang="ru-RU" sz="2000" b="1" dirty="0" smtClean="0"/>
              <a:t> документа (</a:t>
            </a:r>
            <a:r>
              <a:rPr lang="ru-RU" sz="2000" b="1" dirty="0" err="1" smtClean="0"/>
              <a:t>замість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знищеного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втраченого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передруку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замість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зіпсованого</a:t>
            </a:r>
            <a:r>
              <a:rPr lang="ru-RU" sz="2000" b="1" dirty="0" smtClean="0"/>
              <a:t>)).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Оформляє</a:t>
            </a:r>
            <a:r>
              <a:rPr lang="ru-RU" sz="2000" b="1" dirty="0" smtClean="0"/>
              <a:t> договора та </a:t>
            </a:r>
            <a:r>
              <a:rPr lang="ru-RU" sz="2000" b="1" dirty="0" err="1" smtClean="0"/>
              <a:t>акти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виконання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робіт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виготовлення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документів</a:t>
            </a:r>
            <a:r>
              <a:rPr lang="ru-RU" sz="2000" b="1" dirty="0" smtClean="0"/>
              <a:t>.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Формує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звіти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видані</a:t>
            </a:r>
            <a:r>
              <a:rPr lang="ru-RU" sz="2000" b="1" dirty="0" smtClean="0"/>
              <a:t> та не </a:t>
            </a:r>
            <a:r>
              <a:rPr lang="ru-RU" sz="2000" b="1" dirty="0" err="1" smtClean="0"/>
              <a:t>видані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документи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акти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списання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зіпсованих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здачі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знищення</a:t>
            </a:r>
            <a:r>
              <a:rPr lang="ru-RU" sz="2000" b="1" dirty="0" smtClean="0"/>
              <a:t>  у </a:t>
            </a:r>
            <a:r>
              <a:rPr lang="ru-RU" sz="2000" b="1" dirty="0" err="1" smtClean="0"/>
              <a:t>визначені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заклади</a:t>
            </a:r>
            <a:r>
              <a:rPr lang="ru-RU" sz="2000" b="1" dirty="0" smtClean="0"/>
              <a:t>. 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Отримує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документи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освіту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видає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відповідальним</a:t>
            </a:r>
            <a:r>
              <a:rPr lang="ru-RU" sz="2000" b="1" dirty="0" smtClean="0"/>
              <a:t> особам та </a:t>
            </a:r>
            <a:r>
              <a:rPr lang="ru-RU" sz="2000" b="1" dirty="0" err="1" smtClean="0"/>
              <a:t>веде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облік</a:t>
            </a:r>
            <a:r>
              <a:rPr lang="ru-RU" sz="2000" b="1" dirty="0" smtClean="0"/>
              <a:t>. </a:t>
            </a:r>
            <a:endParaRPr lang="uk-UA" sz="2000" b="1" dirty="0" smtClean="0"/>
          </a:p>
          <a:p>
            <a:pPr lvl="0" algn="just"/>
            <a:r>
              <a:rPr lang="ru-RU" sz="2000" b="1" dirty="0" err="1" smtClean="0"/>
              <a:t>Надає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інформаційну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підтримку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питань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формування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замовлення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будь-якого</a:t>
            </a:r>
            <a:r>
              <a:rPr lang="ru-RU" sz="2000" b="1" dirty="0" smtClean="0"/>
              <a:t> типу документа про </a:t>
            </a:r>
            <a:r>
              <a:rPr lang="ru-RU" sz="2000" b="1" dirty="0" err="1" smtClean="0"/>
              <a:t>освіту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вносити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зміни</a:t>
            </a:r>
            <a:r>
              <a:rPr lang="ru-RU" sz="2000" b="1" dirty="0" smtClean="0"/>
              <a:t> до тексту самого документа у </a:t>
            </a:r>
            <a:r>
              <a:rPr lang="ru-RU" sz="2000" b="1" dirty="0" err="1" smtClean="0"/>
              <a:t>випадках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передбачених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законодавстві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.</a:t>
            </a:r>
          </a:p>
          <a:p>
            <a:pPr>
              <a:buNone/>
            </a:pPr>
            <a:endParaRPr lang="uk-UA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71435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Створення умов для якісної освіти – це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4857784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організовує підвезення учнів  з віддалених населених пунктів</a:t>
            </a:r>
          </a:p>
          <a:p>
            <a:pPr lvl="0"/>
            <a:r>
              <a:rPr lang="uk-UA" sz="2400" b="1" dirty="0" smtClean="0"/>
              <a:t>розробляє графіків руху шкільних автобусів</a:t>
            </a:r>
          </a:p>
          <a:p>
            <a:pPr lvl="0"/>
            <a:r>
              <a:rPr lang="uk-UA" sz="2400" b="1" dirty="0" smtClean="0"/>
              <a:t>погоджує з дорожньою поліцією, затверджує у начальника  </a:t>
            </a:r>
          </a:p>
          <a:p>
            <a:pPr lvl="0"/>
            <a:r>
              <a:rPr lang="uk-UA" sz="2400" b="1" dirty="0" smtClean="0"/>
              <a:t>складає списки учнів, які підвозяться та супроводжуючих </a:t>
            </a:r>
          </a:p>
          <a:p>
            <a:pPr lvl="0"/>
            <a:r>
              <a:rPr lang="uk-UA" sz="2400" b="1" dirty="0" smtClean="0"/>
              <a:t>здійснює моніторинг організації підвезення </a:t>
            </a:r>
          </a:p>
          <a:p>
            <a:pPr lvl="0"/>
            <a:r>
              <a:rPr lang="uk-UA" sz="2400" b="1" dirty="0" smtClean="0"/>
              <a:t>готує проекти наказів,   звіти та інстанції  з даного питання</a:t>
            </a:r>
          </a:p>
          <a:p>
            <a:pPr lvl="0"/>
            <a:r>
              <a:rPr lang="uk-UA" sz="2400" b="1" dirty="0" smtClean="0"/>
              <a:t>розробляє і сприяє затвердженню маршрутів руху автобусів за межі району і області</a:t>
            </a:r>
          </a:p>
          <a:p>
            <a:endParaRPr lang="uk-UA" sz="20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0" y="64291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організація підвезення учнів  з віддалених населених пунктів </a:t>
            </a:r>
            <a:endParaRPr lang="uk-U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95536" y="105273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</a:rPr>
              <a:t>Методист  - координатор із інженером господарської групи: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00024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  <a:t>Станом  на  2016  рік </a:t>
            </a:r>
            <a:b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  <a:t>Підвозиться </a:t>
            </a:r>
            <a:endParaRPr lang="uk-UA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484784"/>
            <a:ext cx="8686800" cy="494461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b="1" i="1" dirty="0" smtClean="0"/>
              <a:t> </a:t>
            </a:r>
          </a:p>
          <a:p>
            <a:pPr algn="ctr">
              <a:buNone/>
            </a:pPr>
            <a:r>
              <a:rPr lang="uk-UA" b="1" i="1" dirty="0" smtClean="0"/>
              <a:t>1160 учнів </a:t>
            </a:r>
          </a:p>
          <a:p>
            <a:pPr algn="ctr">
              <a:buNone/>
            </a:pPr>
            <a:r>
              <a:rPr lang="uk-UA" b="1" i="1" dirty="0" smtClean="0"/>
              <a:t> 63 педагогічні   працівники (100% ) </a:t>
            </a:r>
          </a:p>
          <a:p>
            <a:pPr algn="ctr">
              <a:buNone/>
            </a:pPr>
            <a:endParaRPr lang="uk-UA" b="1" i="1" dirty="0" smtClean="0"/>
          </a:p>
          <a:p>
            <a:pPr algn="ctr">
              <a:buNone/>
            </a:pPr>
            <a:r>
              <a:rPr lang="uk-UA" b="1" i="1" dirty="0" smtClean="0"/>
              <a:t>          з 82-х віддалених населених пунктів</a:t>
            </a:r>
            <a:endParaRPr lang="uk-UA" i="1" dirty="0" smtClean="0"/>
          </a:p>
          <a:p>
            <a:pPr algn="ctr">
              <a:buNone/>
            </a:pPr>
            <a:r>
              <a:rPr lang="uk-UA" b="1" i="1" dirty="0" smtClean="0"/>
              <a:t>                    </a:t>
            </a:r>
          </a:p>
          <a:p>
            <a:pPr algn="ctr">
              <a:buNone/>
            </a:pPr>
            <a:r>
              <a:rPr lang="uk-UA" b="1" i="1" dirty="0" smtClean="0"/>
              <a:t>  Задіяні 19 шкільних автобусів</a:t>
            </a:r>
            <a:r>
              <a:rPr lang="uk-UA" i="1" dirty="0" smtClean="0"/>
              <a:t> </a:t>
            </a:r>
          </a:p>
          <a:p>
            <a:pPr algn="ctr">
              <a:buNone/>
            </a:pPr>
            <a:endParaRPr lang="uk-UA" i="1" dirty="0" smtClean="0"/>
          </a:p>
          <a:p>
            <a:pPr algn="ctr">
              <a:buNone/>
            </a:pPr>
            <a:r>
              <a:rPr lang="uk-UA" i="1" u="sng" dirty="0" smtClean="0">
                <a:solidFill>
                  <a:srgbClr val="C00000"/>
                </a:solidFill>
              </a:rPr>
              <a:t>Проблема</a:t>
            </a:r>
            <a:r>
              <a:rPr lang="uk-UA" i="1" dirty="0" smtClean="0">
                <a:solidFill>
                  <a:srgbClr val="C00000"/>
                </a:solidFill>
              </a:rPr>
              <a:t>: перевитрати пального  та </a:t>
            </a:r>
          </a:p>
          <a:p>
            <a:pPr algn="ctr">
              <a:buNone/>
            </a:pPr>
            <a:r>
              <a:rPr lang="uk-UA" i="1" dirty="0" smtClean="0">
                <a:solidFill>
                  <a:srgbClr val="C00000"/>
                </a:solidFill>
              </a:rPr>
              <a:t>швидке зношення автобусів</a:t>
            </a:r>
          </a:p>
          <a:p>
            <a:pPr algn="ctr">
              <a:buNone/>
            </a:pPr>
            <a:r>
              <a:rPr lang="uk-UA" i="1" dirty="0" smtClean="0">
                <a:solidFill>
                  <a:srgbClr val="C00000"/>
                </a:solidFill>
              </a:rPr>
              <a:t> через поганий стан доріг</a:t>
            </a:r>
          </a:p>
          <a:p>
            <a:pPr algn="ctr">
              <a:buNone/>
            </a:pPr>
            <a:r>
              <a:rPr lang="uk-UA" i="1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endParaRPr lang="uk-UA" dirty="0"/>
          </a:p>
        </p:txBody>
      </p:sp>
      <p:pic>
        <p:nvPicPr>
          <p:cNvPr id="4" name="Рисунок 3" descr="http://texty.org.ua/mod/file/thumbnail.php?file_guid=42060&amp;size=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42852"/>
            <a:ext cx="208563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50004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Створення умов для якісної освіти – це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132856"/>
            <a:ext cx="8686800" cy="4464496"/>
          </a:xfrm>
        </p:spPr>
        <p:txBody>
          <a:bodyPr>
            <a:noAutofit/>
          </a:bodyPr>
          <a:lstStyle/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розробці примірних десятиденних меню</a:t>
            </a: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веденні документації (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бракеражних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журналів та ін.)</a:t>
            </a: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 питань дотримання санітарно-гігієнічних вимог:</a:t>
            </a:r>
          </a:p>
          <a:p>
            <a:pPr lvl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правил приймання, зберігання та видачі продуктів</a:t>
            </a:r>
          </a:p>
          <a:p>
            <a:pPr lvl="0"/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моніторить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здійснення харчування дітей</a:t>
            </a: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готує проекти наказів, звіти, інформацію для обговорення питань харчування на нарадах та колегії</a:t>
            </a:r>
          </a:p>
          <a:p>
            <a:pPr lvl="0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85918" y="500042"/>
            <a:ext cx="6143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організація харчування дітей та учнів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3528" y="1071546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Методист  - координатор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надає методичну допомогу</a:t>
            </a:r>
            <a:r>
              <a:rPr kumimoji="0" lang="uk-UA" sz="24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2400" b="0" i="0" u="sng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  <a:t>Станом  на  2016  рік </a:t>
            </a:r>
            <a:br>
              <a:rPr lang="uk-UA" sz="28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харчується</a:t>
            </a:r>
            <a:endParaRPr lang="uk-UA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/>
              <a:t>              всіма видами – 3307 учнів</a:t>
            </a:r>
          </a:p>
          <a:p>
            <a:pPr algn="ctr"/>
            <a:r>
              <a:rPr lang="uk-UA" sz="2800" b="1" dirty="0" smtClean="0"/>
              <a:t>Гарячим харчуванням - 2628 (79,4%) школярів</a:t>
            </a:r>
          </a:p>
          <a:p>
            <a:pPr algn="ctr">
              <a:buNone/>
            </a:pPr>
            <a:r>
              <a:rPr lang="uk-UA" sz="2800" b="1" dirty="0" smtClean="0"/>
              <a:t>         середня вартість обідів - </a:t>
            </a:r>
            <a:r>
              <a:rPr lang="uk-UA" sz="2800" b="1" u="sng" dirty="0" smtClean="0"/>
              <a:t>10 грн.74 коп. </a:t>
            </a:r>
          </a:p>
          <a:p>
            <a:pPr algn="ctr">
              <a:buNone/>
            </a:pPr>
            <a:endParaRPr lang="uk-UA" sz="2800" b="1" dirty="0" smtClean="0"/>
          </a:p>
          <a:p>
            <a:pPr algn="ctr">
              <a:buNone/>
            </a:pPr>
            <a:r>
              <a:rPr lang="uk-UA" sz="2800" b="1" dirty="0" smtClean="0"/>
              <a:t> </a:t>
            </a:r>
            <a:r>
              <a:rPr lang="uk-UA" sz="2800" dirty="0" smtClean="0"/>
              <a:t> </a:t>
            </a:r>
            <a:r>
              <a:rPr lang="uk-UA" sz="2800" b="1" dirty="0" smtClean="0"/>
              <a:t>Безкоштовно харчуються :</a:t>
            </a:r>
          </a:p>
          <a:p>
            <a:pPr algn="ctr">
              <a:buNone/>
            </a:pPr>
            <a:r>
              <a:rPr lang="uk-UA" sz="2800" b="1" dirty="0" smtClean="0"/>
              <a:t>учні 1-4 класів - 1465(100 %)</a:t>
            </a:r>
          </a:p>
          <a:p>
            <a:pPr algn="ctr">
              <a:buNone/>
            </a:pPr>
            <a:r>
              <a:rPr lang="uk-UA" sz="2800" b="1" dirty="0" smtClean="0"/>
              <a:t>пільговики: </a:t>
            </a:r>
            <a:r>
              <a:rPr lang="uk-UA" sz="2800" dirty="0" smtClean="0"/>
              <a:t>діти-чорнобильці,  діти-сироти та позбавлені батьківського піклування, із малозабезпечених сімей, учасників АТО. </a:t>
            </a:r>
          </a:p>
          <a:p>
            <a:pPr algn="ctr">
              <a:buNone/>
            </a:pPr>
            <a:endParaRPr lang="uk-UA" b="1" dirty="0" smtClean="0"/>
          </a:p>
          <a:p>
            <a:endParaRPr lang="uk-UA" dirty="0"/>
          </a:p>
        </p:txBody>
      </p:sp>
      <p:pic>
        <p:nvPicPr>
          <p:cNvPr id="4" name="Рисунок 3" descr="http://starylev.com.ua/files/news/harchuvania_scholu_skasovan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46" y="142852"/>
            <a:ext cx="221461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1442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Середня  вартість  одного  </a:t>
            </a:r>
            <a:r>
              <a:rPr lang="uk-UA" sz="2400" b="1" dirty="0" err="1" smtClean="0">
                <a:solidFill>
                  <a:schemeClr val="bg2">
                    <a:lumMod val="50000"/>
                  </a:schemeClr>
                </a:solidFill>
              </a:rPr>
              <a:t>дітодня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в дитячому закладі  за    2016  року 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000240"/>
            <a:ext cx="8686800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i="1" dirty="0" smtClean="0"/>
              <a:t>                        </a:t>
            </a:r>
          </a:p>
          <a:p>
            <a:pPr>
              <a:buNone/>
            </a:pPr>
            <a:endParaRPr lang="uk-UA" b="1" i="1" dirty="0" smtClean="0"/>
          </a:p>
          <a:p>
            <a:pPr>
              <a:buNone/>
            </a:pPr>
            <a:r>
              <a:rPr lang="uk-UA" b="1" i="1" dirty="0" smtClean="0"/>
              <a:t>               в міській місцевості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/>
              <a:t> </a:t>
            </a:r>
          </a:p>
          <a:p>
            <a:pPr>
              <a:buNone/>
            </a:pPr>
            <a:r>
              <a:rPr lang="uk-UA" b="1" i="1" dirty="0" smtClean="0"/>
              <a:t>                 в сільській  місцевості </a:t>
            </a:r>
            <a:endParaRPr lang="uk-UA" dirty="0"/>
          </a:p>
        </p:txBody>
      </p:sp>
      <p:sp>
        <p:nvSpPr>
          <p:cNvPr id="4" name="Овальна виноска 3"/>
          <p:cNvSpPr/>
          <p:nvPr/>
        </p:nvSpPr>
        <p:spPr>
          <a:xfrm>
            <a:off x="4643438" y="1571612"/>
            <a:ext cx="2571768" cy="154134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28,27 грн. </a:t>
            </a:r>
          </a:p>
          <a:p>
            <a:pPr algn="ctr"/>
            <a:r>
              <a:rPr lang="uk-UA" b="1" i="1" dirty="0" smtClean="0"/>
              <a:t>у садку </a:t>
            </a:r>
            <a:endParaRPr lang="uk-UA" dirty="0"/>
          </a:p>
        </p:txBody>
      </p:sp>
      <p:sp>
        <p:nvSpPr>
          <p:cNvPr id="6" name="Овальна виноска 5"/>
          <p:cNvSpPr/>
          <p:nvPr/>
        </p:nvSpPr>
        <p:spPr>
          <a:xfrm>
            <a:off x="2285984" y="1928802"/>
            <a:ext cx="2000264" cy="1214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20,87 грн. </a:t>
            </a:r>
          </a:p>
          <a:p>
            <a:pPr algn="ctr"/>
            <a:r>
              <a:rPr lang="uk-UA" b="1" i="1" dirty="0" smtClean="0"/>
              <a:t>у яслах</a:t>
            </a:r>
            <a:endParaRPr lang="uk-UA" dirty="0"/>
          </a:p>
        </p:txBody>
      </p:sp>
      <p:sp>
        <p:nvSpPr>
          <p:cNvPr id="7" name="Овальна виноска 6"/>
          <p:cNvSpPr/>
          <p:nvPr/>
        </p:nvSpPr>
        <p:spPr>
          <a:xfrm>
            <a:off x="5000628" y="3929066"/>
            <a:ext cx="2286016" cy="13573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23,32 грн. </a:t>
            </a:r>
          </a:p>
          <a:p>
            <a:pPr algn="ctr"/>
            <a:r>
              <a:rPr lang="uk-UA" b="1" i="1" dirty="0" smtClean="0"/>
              <a:t>у садку </a:t>
            </a:r>
            <a:endParaRPr lang="uk-UA" dirty="0"/>
          </a:p>
        </p:txBody>
      </p:sp>
      <p:sp>
        <p:nvSpPr>
          <p:cNvPr id="8" name="Овальна виноска 7"/>
          <p:cNvSpPr/>
          <p:nvPr/>
        </p:nvSpPr>
        <p:spPr>
          <a:xfrm>
            <a:off x="1714480" y="4500570"/>
            <a:ext cx="1928826" cy="82696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uk-UA" b="1" i="1" dirty="0" smtClean="0"/>
              <a:t>16,01 грн. </a:t>
            </a:r>
          </a:p>
          <a:p>
            <a:pPr>
              <a:buNone/>
            </a:pPr>
            <a:r>
              <a:rPr lang="uk-UA" b="1" i="1" dirty="0" smtClean="0"/>
              <a:t>  у яслах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Соціальний захист пільгових категорій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844" y="980728"/>
            <a:ext cx="8848756" cy="5877272"/>
          </a:xfrm>
        </p:spPr>
        <p:txBody>
          <a:bodyPr>
            <a:noAutofit/>
          </a:bodyPr>
          <a:lstStyle/>
          <a:p>
            <a:r>
              <a:rPr lang="uk-UA" sz="2000" b="1" u="sng" dirty="0" smtClean="0"/>
              <a:t>Методист надає методичну допомогу в роботі з дітьми пільгових категорій</a:t>
            </a:r>
            <a:r>
              <a:rPr lang="uk-UA" sz="2000" b="1" dirty="0" smtClean="0"/>
              <a:t>: </a:t>
            </a:r>
          </a:p>
          <a:p>
            <a:pPr>
              <a:buNone/>
            </a:pPr>
            <a:r>
              <a:rPr lang="uk-UA" sz="2000" b="1" dirty="0" smtClean="0"/>
              <a:t>   (</a:t>
            </a:r>
            <a:r>
              <a:rPr lang="uk-UA" sz="1800" b="1" dirty="0" smtClean="0"/>
              <a:t>з дітьми-сиротами та позбавленими батьківського піклування, малозабезпеченими, чорнобильцями,  переселенцями, дітьми учасників АТО, з багатодітних сімей)</a:t>
            </a:r>
          </a:p>
          <a:p>
            <a:pPr>
              <a:buNone/>
            </a:pPr>
            <a:endParaRPr lang="uk-UA" sz="1800" b="1" dirty="0" smtClean="0"/>
          </a:p>
          <a:p>
            <a:r>
              <a:rPr lang="uk-UA" sz="2000" b="1" dirty="0" smtClean="0"/>
              <a:t>  Проводить моніторинг з питань:</a:t>
            </a:r>
          </a:p>
          <a:p>
            <a:pPr>
              <a:buNone/>
            </a:pPr>
            <a:r>
              <a:rPr lang="uk-UA" sz="2000" b="1" dirty="0" smtClean="0"/>
              <a:t>    -   забезпечення законних прав і свобод  дітей пільгових категорій</a:t>
            </a:r>
          </a:p>
          <a:p>
            <a:pPr>
              <a:buNone/>
            </a:pPr>
            <a:r>
              <a:rPr lang="uk-UA" sz="2000" b="1" dirty="0" smtClean="0"/>
              <a:t>    -   забезпечення гарячим харчуванням, шкільною та спортивною </a:t>
            </a:r>
          </a:p>
          <a:p>
            <a:pPr>
              <a:buNone/>
            </a:pPr>
            <a:r>
              <a:rPr lang="uk-UA" sz="2000" b="1" dirty="0" smtClean="0"/>
              <a:t>         формою</a:t>
            </a:r>
          </a:p>
          <a:p>
            <a:pPr>
              <a:buNone/>
            </a:pPr>
            <a:r>
              <a:rPr lang="uk-UA" sz="2000" b="1" dirty="0" smtClean="0"/>
              <a:t>    -    організації оздоровлення дітей</a:t>
            </a:r>
          </a:p>
          <a:p>
            <a:pPr>
              <a:buNone/>
            </a:pPr>
            <a:r>
              <a:rPr lang="uk-UA" sz="2000" b="1" dirty="0" smtClean="0"/>
              <a:t>    -    створення умов проживання, забезпечення підручниками</a:t>
            </a:r>
          </a:p>
          <a:p>
            <a:r>
              <a:rPr lang="uk-UA" sz="2000" b="1" dirty="0" smtClean="0"/>
              <a:t> Координує роботу громадських інспекторів з охорони дитинства освітніх закладів, проводить семінари, наради</a:t>
            </a:r>
          </a:p>
          <a:p>
            <a:r>
              <a:rPr lang="uk-UA" sz="2000" b="1" dirty="0" smtClean="0"/>
              <a:t>Інформує (двічі на рік) департамент освіти і науки про роботу</a:t>
            </a:r>
          </a:p>
          <a:p>
            <a:pPr>
              <a:buNone/>
            </a:pPr>
            <a:r>
              <a:rPr lang="uk-UA" sz="2000" b="1" dirty="0" smtClean="0"/>
              <a:t>           з дітьми пільгових категорій.</a:t>
            </a:r>
          </a:p>
          <a:p>
            <a:endParaRPr lang="uk-UA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/>
              <a:t>Охоплення навчанням всіх дітей і підлітків, що мешкають у мікрорайонах освітніх закладів</a:t>
            </a:r>
            <a:endParaRPr lang="uk-UA" sz="2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5357850"/>
          </a:xfrm>
        </p:spPr>
        <p:txBody>
          <a:bodyPr>
            <a:normAutofit fontScale="92500"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uk-UA" sz="1900" dirty="0" smtClean="0"/>
              <a:t>    </a:t>
            </a:r>
            <a:r>
              <a:rPr lang="uk-UA" sz="1900" i="1" dirty="0" smtClean="0"/>
              <a:t> </a:t>
            </a:r>
            <a:r>
              <a:rPr lang="uk-UA" sz="1900" i="1" dirty="0" smtClean="0">
                <a:solidFill>
                  <a:schemeClr val="tx1"/>
                </a:solidFill>
              </a:rPr>
              <a:t>постанова Кабінету Міністрів України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1900" i="1" dirty="0" smtClean="0">
                <a:solidFill>
                  <a:schemeClr val="tx1"/>
                </a:solidFill>
              </a:rPr>
              <a:t>від 12.04.2000 року № 646 «Про затвердження Інструкції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1900" i="1" dirty="0" smtClean="0">
                <a:solidFill>
                  <a:schemeClr val="tx1"/>
                </a:solidFill>
              </a:rPr>
              <a:t> з обліку дітей та підлітків шкільного віку</a:t>
            </a:r>
          </a:p>
          <a:p>
            <a:pPr>
              <a:buNone/>
            </a:pPr>
            <a:r>
              <a:rPr lang="uk-UA" sz="3000" dirty="0" smtClean="0"/>
              <a:t>                                </a:t>
            </a:r>
            <a:r>
              <a:rPr lang="uk-UA" sz="3000" u="sng" dirty="0" smtClean="0"/>
              <a:t>методист – координатор</a:t>
            </a:r>
            <a:r>
              <a:rPr lang="uk-UA" sz="3000" dirty="0" smtClean="0"/>
              <a:t>: </a:t>
            </a:r>
          </a:p>
          <a:p>
            <a:r>
              <a:rPr lang="uk-UA" sz="3000" dirty="0" smtClean="0"/>
              <a:t>надає методичну допомогу </a:t>
            </a:r>
          </a:p>
          <a:p>
            <a:r>
              <a:rPr lang="uk-UA" sz="3000" dirty="0" smtClean="0"/>
              <a:t>проводить моніторинг та контролює охоплення навчанням всіх дітей і підлітків мікрорайонів під час проведення місячників всеобучу (двічі на рік) </a:t>
            </a:r>
          </a:p>
          <a:p>
            <a:r>
              <a:rPr lang="uk-UA" sz="3000" dirty="0" smtClean="0"/>
              <a:t>контролює ведення документації з даного питання</a:t>
            </a:r>
          </a:p>
          <a:p>
            <a:r>
              <a:rPr lang="uk-UA" sz="3000" dirty="0" smtClean="0"/>
              <a:t> готує статистичні звіти та інформації (РВК-77)</a:t>
            </a:r>
          </a:p>
          <a:p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5929322" y="3071810"/>
            <a:ext cx="2928958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Підбір і розстановка кадрів</a:t>
            </a:r>
            <a:endParaRPr lang="uk-UA" sz="2400" dirty="0"/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3214678" y="1357298"/>
            <a:ext cx="3276592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uk-UA" sz="2400" dirty="0" smtClean="0"/>
              <a:t>Ведення трудових книжок, особових справ та іншої документації</a:t>
            </a:r>
            <a:endParaRPr lang="uk-UA" sz="2400" dirty="0"/>
          </a:p>
        </p:txBody>
      </p:sp>
      <p:sp>
        <p:nvSpPr>
          <p:cNvPr id="8" name="Прямокутник 7"/>
          <p:cNvSpPr/>
          <p:nvPr/>
        </p:nvSpPr>
        <p:spPr>
          <a:xfrm>
            <a:off x="3286116" y="4572008"/>
            <a:ext cx="3014076" cy="152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Звітність перед ДОН</a:t>
            </a:r>
            <a:endParaRPr lang="uk-UA" sz="24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5984" y="214290"/>
            <a:ext cx="5143536" cy="107157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</a:rPr>
              <a:t>Робота  з  кадрами</a:t>
            </a:r>
            <a:endParaRPr lang="uk-UA" sz="2400" b="1" dirty="0">
              <a:solidFill>
                <a:schemeClr val="tx2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71472" y="3000372"/>
            <a:ext cx="2928958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Співпраця з пенсійним фондом, центром зайнятості, райвійськкоматом</a:t>
            </a:r>
            <a:endParaRPr lang="uk-UA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і 7"/>
          <p:cNvSpPr/>
          <p:nvPr/>
        </p:nvSpPr>
        <p:spPr>
          <a:xfrm>
            <a:off x="1835696" y="188640"/>
            <a:ext cx="5449238" cy="79208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/>
              <a:t>Навчається та виховується</a:t>
            </a:r>
            <a:endParaRPr lang="uk-UA" sz="2800" dirty="0"/>
          </a:p>
        </p:txBody>
      </p:sp>
      <p:sp>
        <p:nvSpPr>
          <p:cNvPr id="9" name="Прямокутник із двома вирізаними протилежними кутами 8"/>
          <p:cNvSpPr/>
          <p:nvPr/>
        </p:nvSpPr>
        <p:spPr>
          <a:xfrm>
            <a:off x="4788024" y="2420888"/>
            <a:ext cx="3168352" cy="171223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/>
              <a:t>У 248 класах</a:t>
            </a:r>
            <a:endParaRPr lang="uk-UA" sz="3600" dirty="0"/>
          </a:p>
        </p:txBody>
      </p:sp>
      <p:sp>
        <p:nvSpPr>
          <p:cNvPr id="10" name="Прямокутник з одним вирізаним кутом 9"/>
          <p:cNvSpPr/>
          <p:nvPr/>
        </p:nvSpPr>
        <p:spPr>
          <a:xfrm>
            <a:off x="714348" y="2214554"/>
            <a:ext cx="2643206" cy="185738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/>
              <a:t>У школах 3307 учнів </a:t>
            </a:r>
            <a:endParaRPr lang="uk-UA" sz="3200" b="1" dirty="0"/>
          </a:p>
        </p:txBody>
      </p:sp>
      <p:sp>
        <p:nvSpPr>
          <p:cNvPr id="12" name="Стрілка вправо 11"/>
          <p:cNvSpPr/>
          <p:nvPr/>
        </p:nvSpPr>
        <p:spPr>
          <a:xfrm>
            <a:off x="3419872" y="2780928"/>
            <a:ext cx="135732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Блок-схема: кілька документів 13"/>
          <p:cNvSpPr/>
          <p:nvPr/>
        </p:nvSpPr>
        <p:spPr>
          <a:xfrm>
            <a:off x="6156176" y="1124744"/>
            <a:ext cx="2786082" cy="135732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dirty="0" smtClean="0"/>
              <a:t>Середня наповнюваність  класів - 13 учнів</a:t>
            </a:r>
          </a:p>
        </p:txBody>
      </p:sp>
      <p:sp>
        <p:nvSpPr>
          <p:cNvPr id="15" name="Стрілка вниз 14"/>
          <p:cNvSpPr/>
          <p:nvPr/>
        </p:nvSpPr>
        <p:spPr>
          <a:xfrm>
            <a:off x="1979712" y="112474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з одним вирізаним кутом 9"/>
          <p:cNvSpPr/>
          <p:nvPr/>
        </p:nvSpPr>
        <p:spPr>
          <a:xfrm>
            <a:off x="3857620" y="4786322"/>
            <a:ext cx="2232248" cy="129614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/>
              <a:t>ДНЗ </a:t>
            </a:r>
            <a:endParaRPr lang="uk-UA" sz="3600" b="1" dirty="0"/>
          </a:p>
        </p:txBody>
      </p:sp>
      <p:sp>
        <p:nvSpPr>
          <p:cNvPr id="13" name="Прямокутник з одним вирізаним кутом 9"/>
          <p:cNvSpPr/>
          <p:nvPr/>
        </p:nvSpPr>
        <p:spPr>
          <a:xfrm>
            <a:off x="6786578" y="4857760"/>
            <a:ext cx="2160240" cy="129614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/>
              <a:t>групи НВК</a:t>
            </a:r>
            <a:endParaRPr lang="uk-UA" sz="2800" b="1" i="1" dirty="0"/>
          </a:p>
        </p:txBody>
      </p:sp>
      <p:sp>
        <p:nvSpPr>
          <p:cNvPr id="16" name="Прямокутник з одним вирізаним кутом 9"/>
          <p:cNvSpPr/>
          <p:nvPr/>
        </p:nvSpPr>
        <p:spPr>
          <a:xfrm>
            <a:off x="857224" y="4643446"/>
            <a:ext cx="2160240" cy="129614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smtClean="0"/>
              <a:t>1124 вихованців </a:t>
            </a:r>
            <a:endParaRPr lang="uk-UA" sz="2800" b="1" dirty="0"/>
          </a:p>
        </p:txBody>
      </p:sp>
      <p:sp>
        <p:nvSpPr>
          <p:cNvPr id="17" name="Стрілка вправо 11"/>
          <p:cNvSpPr/>
          <p:nvPr/>
        </p:nvSpPr>
        <p:spPr>
          <a:xfrm>
            <a:off x="3143240" y="5143512"/>
            <a:ext cx="56523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Крест 17"/>
          <p:cNvSpPr/>
          <p:nvPr/>
        </p:nvSpPr>
        <p:spPr>
          <a:xfrm>
            <a:off x="6215074" y="5072074"/>
            <a:ext cx="482352" cy="62636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організація цивільного захисту</a:t>
            </a:r>
            <a:endParaRPr lang="uk-UA" sz="28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714348" y="1628800"/>
            <a:ext cx="81781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2"/>
                </a:solidFill>
              </a:rPr>
              <a:t>   </a:t>
            </a:r>
            <a:r>
              <a:rPr lang="uk-UA" sz="2400" dirty="0" smtClean="0">
                <a:solidFill>
                  <a:schemeClr val="tx2"/>
                </a:solidFill>
              </a:rPr>
              <a:t>Співпраця з районним підрозділом ДСНС з питань організації цивільного захисту об’єктів освіти </a:t>
            </a:r>
          </a:p>
          <a:p>
            <a:pPr>
              <a:buFont typeface="Arial" pitchFamily="34" charset="0"/>
              <a:buChar char="•"/>
            </a:pP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tx2"/>
                </a:solidFill>
              </a:rPr>
              <a:t>   Участь штатних працівників підрозділу в практичних заняттях   формувань цивільного захисту щодо ведення документації </a:t>
            </a:r>
          </a:p>
          <a:p>
            <a:pPr>
              <a:buFont typeface="Arial" pitchFamily="34" charset="0"/>
              <a:buChar char="•"/>
            </a:pP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tx2"/>
                </a:solidFill>
              </a:rPr>
              <a:t>    Забезпечення пожежної безпеки</a:t>
            </a:r>
          </a:p>
          <a:p>
            <a:pPr>
              <a:buFont typeface="Arial" pitchFamily="34" charset="0"/>
              <a:buChar char="•"/>
            </a:pPr>
            <a:endParaRPr lang="uk-UA" sz="2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tx2"/>
                </a:solidFill>
              </a:rPr>
              <a:t>   Проведення спільних заходів з питань безпеки життєдіяльності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8" y="0"/>
            <a:ext cx="8229600" cy="1384300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Екскурсія до пожежної частини та відділу внутрішніх справ</a:t>
            </a:r>
          </a:p>
        </p:txBody>
      </p:sp>
      <p:pic>
        <p:nvPicPr>
          <p:cNvPr id="90115" name="Рисунок 3" descr="dsc028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357313"/>
            <a:ext cx="32083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Рисунок 4" descr="dsc028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3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Рисунок 5" descr="dsc029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4005263"/>
            <a:ext cx="32400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Рисунок 6" descr="dsc029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0500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85794"/>
            <a:ext cx="8686800" cy="12292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sz="2700" dirty="0" smtClean="0"/>
              <a:t>виховна робота та Позашкільна освіта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2143116"/>
            <a:ext cx="8686800" cy="4526244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uk-UA" dirty="0" smtClean="0"/>
              <a:t>              </a:t>
            </a:r>
            <a:r>
              <a:rPr lang="uk-UA" u="sng" dirty="0" smtClean="0"/>
              <a:t>Методист – координатор</a:t>
            </a:r>
            <a:r>
              <a:rPr lang="uk-UA" dirty="0" smtClean="0"/>
              <a:t>:</a:t>
            </a:r>
            <a:endParaRPr lang="ru-RU" dirty="0" smtClean="0"/>
          </a:p>
          <a:p>
            <a:pPr lvl="0"/>
            <a:r>
              <a:rPr lang="uk-UA" dirty="0" smtClean="0"/>
              <a:t>готує проекти наказів, надає практичну допомогу директорам та  їх заступникам з питань виховної роботи та позашкільної освіти</a:t>
            </a:r>
          </a:p>
          <a:p>
            <a:r>
              <a:rPr lang="uk-UA" dirty="0" smtClean="0"/>
              <a:t>координує та проводить інструктивно-методичну роботу, здійснює моніторинг діяльності з виховної роботи, організовує масові виховні заходи</a:t>
            </a:r>
          </a:p>
          <a:p>
            <a:r>
              <a:rPr lang="uk-UA" dirty="0" smtClean="0"/>
              <a:t>прогнозує та спрямовує зміст методичної роботи на реалізацію актуальних завдань  виховання</a:t>
            </a:r>
            <a:endParaRPr lang="ru-RU" dirty="0" smtClean="0"/>
          </a:p>
          <a:p>
            <a:endParaRPr lang="ru-RU" dirty="0" smtClean="0"/>
          </a:p>
          <a:p>
            <a:pPr lvl="0"/>
            <a:endParaRPr lang="uk-UA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8579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uk-UA" i="1" dirty="0" smtClean="0"/>
          </a:p>
          <a:p>
            <a:pPr algn="r"/>
            <a:r>
              <a:rPr lang="uk-UA" i="1" dirty="0" smtClean="0"/>
              <a:t>Забезпечує реалізацію Концепції</a:t>
            </a:r>
          </a:p>
          <a:p>
            <a:pPr algn="r"/>
            <a:r>
              <a:rPr lang="uk-UA" i="1" dirty="0" smtClean="0"/>
              <a:t> національно-патріотичного виховання дітей </a:t>
            </a:r>
          </a:p>
          <a:p>
            <a:pPr algn="r"/>
            <a:r>
              <a:rPr lang="uk-UA" i="1" dirty="0" smtClean="0"/>
              <a:t>та учнівської молоді, інших законодавчих актів </a:t>
            </a:r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в районі функціонують  позашкільні заклади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24128" y="1556792"/>
            <a:ext cx="30243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Божедарівський</a:t>
            </a:r>
            <a:r>
              <a:rPr lang="uk-UA" sz="2000" b="1" dirty="0" smtClean="0"/>
              <a:t> БДЮТ</a:t>
            </a:r>
            <a:endParaRPr lang="ru-RU" sz="2000" b="1" dirty="0"/>
          </a:p>
        </p:txBody>
      </p:sp>
      <p:sp>
        <p:nvSpPr>
          <p:cNvPr id="7" name="Овал 6"/>
          <p:cNvSpPr/>
          <p:nvPr/>
        </p:nvSpPr>
        <p:spPr>
          <a:xfrm>
            <a:off x="467544" y="1628800"/>
            <a:ext cx="288032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Криничанський</a:t>
            </a:r>
            <a:r>
              <a:rPr lang="uk-UA" sz="2000" b="1" dirty="0" smtClean="0"/>
              <a:t> ЦУМ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2699792" y="5301208"/>
            <a:ext cx="3312368" cy="986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Криничанська</a:t>
            </a:r>
            <a:r>
              <a:rPr lang="uk-UA" sz="2000" b="1" dirty="0" smtClean="0"/>
              <a:t> ДЮСШ </a:t>
            </a:r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2915816" y="3140968"/>
            <a:ext cx="28586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В 69 гуртках</a:t>
            </a:r>
          </a:p>
          <a:p>
            <a:pPr algn="ctr"/>
            <a:r>
              <a:rPr lang="uk-UA" sz="2000" b="1" dirty="0" smtClean="0"/>
              <a:t> 884 учнів</a:t>
            </a:r>
            <a:endParaRPr lang="ru-RU" sz="20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5292080" y="2708920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203848" y="2564904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427984" y="443711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D:\мультяхи\sporta-135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643314"/>
            <a:ext cx="15144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:\мультяхи\ludia-26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429000"/>
            <a:ext cx="11620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D:\мультяхи\ludia-141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214422"/>
            <a:ext cx="16954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img_0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000504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Формування естетичної культури</a:t>
            </a:r>
            <a:endParaRPr lang="uk-UA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Содержимое 3" descr="img_0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08" y="1142984"/>
            <a:ext cx="4286280" cy="3214710"/>
          </a:xfrm>
        </p:spPr>
      </p:pic>
      <p:pic>
        <p:nvPicPr>
          <p:cNvPr id="6" name="Рисунок 6" descr="img_00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6286512" y="1214423"/>
            <a:ext cx="2643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СВЯТО </a:t>
            </a:r>
          </a:p>
          <a:p>
            <a:pPr algn="ctr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”ЇЇ ВЕЛИЧНІСТЬ, </a:t>
            </a:r>
          </a:p>
          <a:p>
            <a:pPr algn="ctr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СОЛОВ’ЇНА</a:t>
            </a:r>
          </a:p>
          <a:p>
            <a:pPr algn="ctr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ПІСНЯ”</a:t>
            </a:r>
            <a:endParaRPr lang="uk-UA" dirty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88" y="1124744"/>
            <a:ext cx="8229600" cy="34012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uk-UA" sz="2800" dirty="0" smtClean="0"/>
              <a:t> </a:t>
            </a:r>
            <a:endParaRPr lang="uk-UA" sz="2800" dirty="0"/>
          </a:p>
        </p:txBody>
      </p:sp>
      <p:pic>
        <p:nvPicPr>
          <p:cNvPr id="4" name="Рисунок 3" descr="dsc02536_kopirovat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3575078" cy="268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2562_kopirovat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748" y="1506923"/>
            <a:ext cx="3541931" cy="26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2550_kopirovat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5138" y="4107771"/>
            <a:ext cx="3657413" cy="274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4278" name="TextBox 8"/>
          <p:cNvSpPr txBox="1">
            <a:spLocks noChangeArrowheads="1"/>
          </p:cNvSpPr>
          <p:nvPr/>
        </p:nvSpPr>
        <p:spPr bwMode="auto">
          <a:xfrm>
            <a:off x="4859338" y="4437063"/>
            <a:ext cx="4032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Arial" pitchFamily="34" charset="0"/>
              </a:rPr>
              <a:t> </a:t>
            </a:r>
            <a:r>
              <a:rPr lang="uk-UA" b="1" dirty="0" smtClean="0">
                <a:latin typeface="Arial" pitchFamily="34" charset="0"/>
              </a:rPr>
              <a:t> </a:t>
            </a:r>
            <a:r>
              <a:rPr lang="uk-UA" sz="2400" b="1" dirty="0" smtClean="0">
                <a:latin typeface="Arial" pitchFamily="34" charset="0"/>
              </a:rPr>
              <a:t>участь </a:t>
            </a:r>
            <a:r>
              <a:rPr lang="uk-UA" sz="2400" b="1" dirty="0">
                <a:latin typeface="Arial" pitchFamily="34" charset="0"/>
              </a:rPr>
              <a:t>в </a:t>
            </a:r>
            <a:r>
              <a:rPr lang="uk-UA" sz="2400" b="1" dirty="0" smtClean="0">
                <a:latin typeface="Arial" pitchFamily="34" charset="0"/>
              </a:rPr>
              <a:t>акції</a:t>
            </a:r>
          </a:p>
          <a:p>
            <a:pPr algn="ctr"/>
            <a:r>
              <a:rPr lang="uk-UA" sz="2400" b="1" dirty="0" smtClean="0">
                <a:latin typeface="Arial" pitchFamily="34" charset="0"/>
              </a:rPr>
              <a:t> </a:t>
            </a:r>
            <a:r>
              <a:rPr lang="uk-UA" sz="2400" b="1" dirty="0" err="1">
                <a:latin typeface="Arial" pitchFamily="34" charset="0"/>
              </a:rPr>
              <a:t>“До</a:t>
            </a:r>
            <a:r>
              <a:rPr lang="uk-UA" sz="2400" b="1" dirty="0">
                <a:latin typeface="Arial" pitchFamily="34" charset="0"/>
              </a:rPr>
              <a:t> чистих </a:t>
            </a:r>
            <a:r>
              <a:rPr lang="uk-UA" sz="2400" b="1" dirty="0" err="1">
                <a:latin typeface="Arial" pitchFamily="34" charset="0"/>
              </a:rPr>
              <a:t>джерел</a:t>
            </a:r>
            <a:r>
              <a:rPr lang="uk-UA" sz="2400" b="1" dirty="0" err="1" smtClean="0">
                <a:latin typeface="Arial" pitchFamily="34" charset="0"/>
              </a:rPr>
              <a:t>”</a:t>
            </a:r>
            <a:endParaRPr lang="uk-UA" sz="2400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8864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 екологічної  культури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 smtClean="0"/>
              <a:t>Робота з творчо обдарованою молоддю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sz="2600" dirty="0" smtClean="0"/>
              <a:t>Щорічно учні навчально-виховних закладів є учасниками більше ніж 30 конкурсів, оглядів, змагань, фестивалів усіх рівнів та інших заходів </a:t>
            </a:r>
            <a:endParaRPr lang="ru-RU" dirty="0"/>
          </a:p>
        </p:txBody>
      </p:sp>
      <p:pic>
        <p:nvPicPr>
          <p:cNvPr id="4" name="Picture 4" descr="изображение 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286256"/>
            <a:ext cx="3152775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SC057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77106"/>
            <a:ext cx="3714776" cy="2780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08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607252"/>
            <a:ext cx="3362326" cy="2526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SCN04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143116"/>
            <a:ext cx="2828925" cy="212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   </a:t>
            </a:r>
            <a:r>
              <a:rPr lang="uk-UA" sz="3100" dirty="0" smtClean="0"/>
              <a:t>Національно-патріотичне виховання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57232"/>
            <a:ext cx="8686800" cy="5715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дітей та молоді визнано пріоритетним</a:t>
            </a:r>
          </a:p>
          <a:p>
            <a:pPr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600" u="sng" dirty="0" smtClean="0"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: формування національно - свідомого громадянина              на шляху демократичного розвитку нашої держави </a:t>
            </a:r>
          </a:p>
          <a:p>
            <a:pPr>
              <a:buNone/>
            </a:pP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r>
              <a:rPr lang="uk-UA" sz="49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підняття патріотичного духу, </a:t>
            </a:r>
          </a:p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відображення подій сьогодення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 cstate="print"/>
          <a:srcRect l="4453" r="9698"/>
          <a:stretch>
            <a:fillRect/>
          </a:stretch>
        </p:blipFill>
        <p:spPr bwMode="auto">
          <a:xfrm>
            <a:off x="214282" y="2928934"/>
            <a:ext cx="242889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SC07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786058"/>
            <a:ext cx="3166398" cy="236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SC00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857496"/>
            <a:ext cx="2675792" cy="200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38"/>
            <a:ext cx="8686800" cy="128586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Національно-патріотичне виховання 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починається  з  дошкільного   віку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lang="uk-UA" sz="2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1214422"/>
            <a:ext cx="8777318" cy="48657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Зовсім маленьким діткам прививають любов до родини, сім’ї, Батьківщини</a:t>
            </a:r>
            <a:endParaRPr lang="uk-UA" sz="2400" dirty="0"/>
          </a:p>
        </p:txBody>
      </p:sp>
      <p:pic>
        <p:nvPicPr>
          <p:cNvPr id="4" name="Содержимое 4" descr="CIMG32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625586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DSC050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14884"/>
            <a:ext cx="238126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Для презент. по осв (для громад)\Аули семінар\IMG_9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512" y="2071678"/>
            <a:ext cx="4607751" cy="3071834"/>
          </a:xfrm>
          <a:prstGeom prst="rect">
            <a:avLst/>
          </a:prstGeom>
          <a:noFill/>
        </p:spPr>
      </p:pic>
      <p:pic>
        <p:nvPicPr>
          <p:cNvPr id="5" name="Содержимое 4" descr="IMG_78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81631" y="3929066"/>
            <a:ext cx="3333772" cy="2500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8290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Патріотичне виховання учнів – важливий напрямок виховної роботи в школі  </a:t>
            </a:r>
            <a:endParaRPr lang="uk-UA" sz="2800" dirty="0"/>
          </a:p>
        </p:txBody>
      </p:sp>
      <p:pic>
        <p:nvPicPr>
          <p:cNvPr id="9" name="Picture 2" descr="IMG_127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348877"/>
            <a:ext cx="2928958" cy="219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G_24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85860"/>
            <a:ext cx="3952875" cy="2962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G_24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86" y="3429000"/>
            <a:ext cx="4541061" cy="30990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стільчик 0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142984"/>
            <a:ext cx="3071834" cy="2308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Освітній рівень </a:t>
            </a:r>
            <a:endParaRPr lang="uk-UA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Діаграма 3"/>
          <p:cNvGraphicFramePr/>
          <p:nvPr/>
        </p:nvGraphicFramePr>
        <p:xfrm>
          <a:off x="683568" y="2571744"/>
          <a:ext cx="6745952" cy="352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857224" y="1214422"/>
            <a:ext cx="8001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400" b="1" i="1" dirty="0" smtClean="0">
                <a:solidFill>
                  <a:schemeClr val="tx2"/>
                </a:solidFill>
              </a:rPr>
              <a:t>Всього: 614 педагогічних працівників </a:t>
            </a:r>
          </a:p>
          <a:p>
            <a:pPr>
              <a:buNone/>
            </a:pPr>
            <a:r>
              <a:rPr lang="uk-UA" sz="2400" b="1" i="1" dirty="0" smtClean="0">
                <a:solidFill>
                  <a:schemeClr val="tx2"/>
                </a:solidFill>
              </a:rPr>
              <a:t>472 – ЗНЗ, ПНЗ</a:t>
            </a:r>
          </a:p>
          <a:p>
            <a:pPr>
              <a:buNone/>
            </a:pPr>
            <a:r>
              <a:rPr lang="uk-UA" sz="2400" b="1" i="1" dirty="0" smtClean="0">
                <a:solidFill>
                  <a:schemeClr val="tx2"/>
                </a:solidFill>
              </a:rPr>
              <a:t>142 - ДНЗ </a:t>
            </a:r>
          </a:p>
        </p:txBody>
      </p:sp>
      <p:pic>
        <p:nvPicPr>
          <p:cNvPr id="6" name="Picture 6" descr="D:\мультяхи\komputeri-7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85860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071570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Районний етап Всеукраїнської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військово-патріотичної, дитячо-юнацької гри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«Сокіл» («Джура»)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SC066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29" y="1214422"/>
            <a:ext cx="3228975" cy="241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0664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071942"/>
            <a:ext cx="3217025" cy="2419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SC066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087605"/>
            <a:ext cx="3238500" cy="241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66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81484"/>
            <a:ext cx="3491880" cy="241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428596" y="342900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Мета: “ Патріотичне виховання підростаючого покоління , поглиблення і примноження козацько-лицарських традицій в сучасних умовах “</a:t>
            </a:r>
            <a:endParaRPr lang="uk-UA" b="1" dirty="0"/>
          </a:p>
        </p:txBody>
      </p:sp>
      <p:pic>
        <p:nvPicPr>
          <p:cNvPr id="9" name="Picture 3" descr="стільчик 0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500174"/>
            <a:ext cx="2376739" cy="17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00108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 кожному закладі освіти виготовлені  куточки </a:t>
            </a:r>
            <a:br>
              <a:rPr lang="uk-UA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uk-UA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присвячені пам’яті героїв Небесної сотні, </a:t>
            </a:r>
            <a:br>
              <a:rPr lang="uk-UA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uk-UA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про земляків – воїнів АТО, проводяться  зустрічі</a:t>
            </a:r>
            <a:endParaRPr lang="uk-UA" sz="2000" b="1" dirty="0"/>
          </a:p>
        </p:txBody>
      </p:sp>
      <p:pic>
        <p:nvPicPr>
          <p:cNvPr id="5" name="Рисунок 4" descr="dsc00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57628"/>
            <a:ext cx="3288655" cy="246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SC000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4422"/>
            <a:ext cx="3690943" cy="2783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IMG_13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000504"/>
            <a:ext cx="3461817" cy="260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стільчик 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14422"/>
            <a:ext cx="3436920" cy="258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839200" cy="32859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Заходи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28670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благодійні акції «Лист солдату», «Повертайтеся живими»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endParaRPr lang="uk-UA" sz="2400" b="1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зустрічі з волонтерами, земляками - учасниками АТО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endParaRPr lang="uk-UA" sz="2400" b="1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поїздки з концертами та гуманітарною допомогою до   шпиталю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відкриття меморіальних дощок загиблим в АТО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тематичні лінійки та інші заходи патріотичного спрямування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endParaRPr lang="uk-UA" sz="2400" b="1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акцій “ Ветеранське подвір’я ”,  “ Милосердя ”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2400" b="1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догляд і впорядкування меморіальних комплексів, пам’ятників загиблих воїнів  </a:t>
            </a:r>
            <a:endParaRPr lang="uk-UA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Музейна педагогіка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518457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закладах освіти працює 4 музеї та 6 кімнат Бойової слави. Періодично  оновлюються експозиції по висвітленню героїчного минулого рідного краю та готуються експозиції  сучасності.</a:t>
            </a:r>
          </a:p>
          <a:p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12.03.2016 року на базі </a:t>
            </a:r>
            <a:r>
              <a:rPr lang="uk-UA" sz="2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Криничанського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ЦУМ відкрито музей пам’яті Анатолія Леонідовича </a:t>
            </a:r>
            <a:r>
              <a:rPr lang="uk-UA" sz="2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Маслакова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вчителю, який залишив яскравий слід в історії краю, нагороджений орденом ІІІ ступеню,  посмертно.</a:t>
            </a:r>
          </a:p>
          <a:p>
            <a:pPr>
              <a:buNone/>
            </a:pP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Музей став родзинкою району, області та України.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D:\Маслаков\Відкриття музею пам`яті  Маслакова  12  .03.16\IMG_4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42853"/>
            <a:ext cx="1821669" cy="12144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Спорт і здоровий спосіб життя -</a:t>
            </a:r>
            <a:br>
              <a:rPr lang="uk-UA" dirty="0" smtClean="0"/>
            </a:br>
            <a:r>
              <a:rPr lang="uk-UA" dirty="0" smtClean="0"/>
              <a:t>запорука життєвого успіху</a:t>
            </a:r>
            <a:endParaRPr lang="uk-UA" dirty="0"/>
          </a:p>
        </p:txBody>
      </p:sp>
      <p:pic>
        <p:nvPicPr>
          <p:cNvPr id="3" name="Picture 2" descr="D:\фото\Ф. культ. 2014\100_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893" y="3714752"/>
            <a:ext cx="3904949" cy="2928934"/>
          </a:xfrm>
          <a:prstGeom prst="rect">
            <a:avLst/>
          </a:prstGeom>
          <a:noFill/>
        </p:spPr>
      </p:pic>
      <p:pic>
        <p:nvPicPr>
          <p:cNvPr id="5122" name="Picture 2" descr="C:\Documents and Settings\user\Рабочий стол\День незалежності   стенд(фото)\IMG_9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142984"/>
            <a:ext cx="4286280" cy="3214527"/>
          </a:xfrm>
          <a:prstGeom prst="rect">
            <a:avLst/>
          </a:prstGeom>
          <a:noFill/>
        </p:spPr>
      </p:pic>
      <p:pic>
        <p:nvPicPr>
          <p:cNvPr id="2050" name="Picture 2" descr="C:\Users\Adminn\Desktop\Фото09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769090"/>
            <a:ext cx="4023328" cy="3017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00042"/>
            <a:ext cx="8686800" cy="79535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оздоровлення та відпочинок  -  однин з  напрямів забезпечення  всебічного розвитку дитини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>
                <a:solidFill>
                  <a:schemeClr val="bg1"/>
                </a:solidFill>
              </a:rPr>
              <a:t/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dirty="0" smtClean="0"/>
              <a:t/>
            </a:r>
            <a:br>
              <a:rPr lang="uk-UA" sz="2400" dirty="0" smtClean="0"/>
            </a:br>
            <a:endParaRPr lang="ru-RU" sz="2400" b="1" dirty="0"/>
          </a:p>
        </p:txBody>
      </p:sp>
      <p:pic>
        <p:nvPicPr>
          <p:cNvPr id="6" name="Рисунок 3" descr="dsc02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4357694"/>
            <a:ext cx="3143272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dsc027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14422"/>
            <a:ext cx="4000529" cy="300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dsc027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143116"/>
            <a:ext cx="3737404" cy="280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10"/>
          <p:cNvSpPr/>
          <p:nvPr/>
        </p:nvSpPr>
        <p:spPr>
          <a:xfrm>
            <a:off x="5429256" y="1214422"/>
            <a:ext cx="3143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</a:rPr>
              <a:t>Організація дозвілля:                             свято казки </a:t>
            </a:r>
            <a:endParaRPr lang="uk-UA" sz="2000" dirty="0">
              <a:solidFill>
                <a:schemeClr val="tx2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644008" y="5085184"/>
            <a:ext cx="4285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 smtClean="0"/>
              <a:t>Влітку 2017 року </a:t>
            </a:r>
          </a:p>
          <a:p>
            <a:pPr algn="r"/>
            <a:r>
              <a:rPr lang="uk-UA" sz="2000" b="1" dirty="0" smtClean="0"/>
              <a:t>планується оздоровити </a:t>
            </a:r>
          </a:p>
          <a:p>
            <a:pPr algn="r"/>
            <a:r>
              <a:rPr lang="uk-UA" sz="2000" b="1" dirty="0" smtClean="0"/>
              <a:t>1640 дітей </a:t>
            </a:r>
          </a:p>
          <a:p>
            <a:pPr algn="r"/>
            <a:r>
              <a:rPr lang="uk-UA" sz="2000" b="1" dirty="0" smtClean="0"/>
              <a:t>(50% від загальної чисельност</a:t>
            </a:r>
            <a:r>
              <a:rPr lang="uk-UA" b="1" dirty="0" smtClean="0"/>
              <a:t>і) 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971600" y="2852936"/>
            <a:ext cx="4386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  </a:t>
            </a:r>
            <a:endParaRPr lang="uk-U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>
            <a:noAutofit/>
          </a:bodyPr>
          <a:lstStyle/>
          <a:p>
            <a:pPr algn="ctr"/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>Традиційно відзначені на обласному рівні</a:t>
            </a:r>
            <a:endParaRPr lang="uk-UA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/>
              <a:t>     </a:t>
            </a:r>
            <a:r>
              <a:rPr lang="uk-UA" b="1" u="sng" dirty="0" smtClean="0"/>
              <a:t>серед інших напрямків виховної роботи </a:t>
            </a:r>
          </a:p>
          <a:p>
            <a:pPr>
              <a:buNone/>
            </a:pPr>
            <a:r>
              <a:rPr lang="uk-UA" dirty="0" smtClean="0"/>
              <a:t> </a:t>
            </a:r>
          </a:p>
          <a:p>
            <a:r>
              <a:rPr lang="uk-UA" dirty="0" smtClean="0"/>
              <a:t>патріотичне виховання</a:t>
            </a:r>
          </a:p>
          <a:p>
            <a:r>
              <a:rPr lang="uk-UA" dirty="0" smtClean="0"/>
              <a:t>екологічне виховання</a:t>
            </a:r>
          </a:p>
          <a:p>
            <a:r>
              <a:rPr lang="uk-UA" dirty="0" smtClean="0"/>
              <a:t>туристська – краєзнавча робота та Євро освіта</a:t>
            </a:r>
          </a:p>
          <a:p>
            <a:r>
              <a:rPr lang="uk-UA" dirty="0" smtClean="0"/>
              <a:t>спортивний туризм</a:t>
            </a:r>
          </a:p>
          <a:p>
            <a:endParaRPr lang="uk-UA" dirty="0"/>
          </a:p>
        </p:txBody>
      </p:sp>
      <p:pic>
        <p:nvPicPr>
          <p:cNvPr id="4" name="Picture 7" descr="D:\мультяхи\ludia-20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941168"/>
            <a:ext cx="1057553" cy="171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За Результатами  обласного рейтингу  2016 року </a:t>
            </a:r>
            <a:r>
              <a:rPr lang="uk-UA" sz="2400" b="1" i="1" dirty="0" smtClean="0"/>
              <a:t/>
            </a:r>
            <a:br>
              <a:rPr lang="uk-UA" sz="2400" b="1" i="1" dirty="0" smtClean="0"/>
            </a:b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4865703"/>
          </a:xfrm>
        </p:spPr>
        <p:txBody>
          <a:bodyPr/>
          <a:lstStyle/>
          <a:p>
            <a:pPr algn="ctr">
              <a:buNone/>
            </a:pPr>
            <a:r>
              <a:rPr lang="uk-UA" b="1" i="1" dirty="0" smtClean="0"/>
              <a:t>     по </a:t>
            </a:r>
            <a:r>
              <a:rPr lang="uk-UA" b="1" i="1" dirty="0" err="1" smtClean="0"/>
              <a:t>туристсько</a:t>
            </a:r>
            <a:r>
              <a:rPr lang="uk-UA" b="1" i="1" dirty="0" smtClean="0"/>
              <a:t> – краєзнавчій роботі </a:t>
            </a:r>
          </a:p>
          <a:p>
            <a:pPr algn="ctr">
              <a:buNone/>
            </a:pPr>
            <a:r>
              <a:rPr lang="uk-UA" b="1" i="1" dirty="0" smtClean="0"/>
              <a:t>та </a:t>
            </a:r>
            <a:r>
              <a:rPr lang="uk-UA" b="1" i="1" dirty="0" err="1" smtClean="0"/>
              <a:t>Євроосвіті</a:t>
            </a:r>
            <a:endParaRPr lang="uk-UA" b="1" i="1" dirty="0" smtClean="0"/>
          </a:p>
          <a:p>
            <a:pPr algn="ctr">
              <a:buNone/>
            </a:pPr>
            <a:endParaRPr lang="uk-UA" b="1" i="1" dirty="0" smtClean="0"/>
          </a:p>
          <a:p>
            <a:pPr algn="ctr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1 місце – м. Кривий Ріг</a:t>
            </a:r>
          </a:p>
          <a:p>
            <a:pPr algn="ctr">
              <a:buNone/>
            </a:pPr>
            <a:endParaRPr lang="uk-UA" b="1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2 місце  -  </a:t>
            </a:r>
            <a:r>
              <a:rPr lang="uk-UA" b="1" i="1" dirty="0" err="1" smtClean="0">
                <a:solidFill>
                  <a:srgbClr val="FF0000"/>
                </a:solidFill>
              </a:rPr>
              <a:t>Криничанський</a:t>
            </a:r>
            <a:r>
              <a:rPr lang="uk-UA" b="1" i="1" dirty="0" smtClean="0">
                <a:solidFill>
                  <a:srgbClr val="FF0000"/>
                </a:solidFill>
              </a:rPr>
              <a:t> район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D:\мультяхи\knigi-2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000" y="4365104"/>
            <a:ext cx="11515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928694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Учні та вчителі  - учасники районних,</a:t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 обласних та Всеукраїнських заходів 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2326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П. </a:t>
            </a:r>
            <a:r>
              <a:rPr lang="uk-UA" dirty="0" err="1" smtClean="0"/>
              <a:t>Яцика</a:t>
            </a:r>
            <a:r>
              <a:rPr lang="uk-UA" dirty="0" smtClean="0"/>
              <a:t>, ім.. Т. Г.Шевченка, „ Кенгуру ”,  </a:t>
            </a:r>
          </a:p>
          <a:p>
            <a:pPr>
              <a:buNone/>
            </a:pPr>
            <a:r>
              <a:rPr lang="uk-UA" dirty="0" smtClean="0"/>
              <a:t>   “ Золотий Колобок ”, „ </a:t>
            </a:r>
            <a:r>
              <a:rPr lang="uk-UA" dirty="0" err="1" smtClean="0"/>
              <a:t>Грінвіч”</a:t>
            </a:r>
            <a:r>
              <a:rPr lang="uk-UA" dirty="0" smtClean="0"/>
              <a:t>, </a:t>
            </a:r>
            <a:r>
              <a:rPr lang="uk-UA" dirty="0" err="1" smtClean="0"/>
              <a:t>„Колосок”</a:t>
            </a:r>
            <a:r>
              <a:rPr lang="uk-UA" dirty="0" smtClean="0"/>
              <a:t>, </a:t>
            </a:r>
          </a:p>
          <a:p>
            <a:pPr>
              <a:buNone/>
            </a:pPr>
            <a:r>
              <a:rPr lang="uk-UA" dirty="0" smtClean="0"/>
              <a:t>   </a:t>
            </a:r>
            <a:r>
              <a:rPr lang="uk-UA" dirty="0" err="1" smtClean="0"/>
              <a:t>“Діти</a:t>
            </a:r>
            <a:r>
              <a:rPr lang="uk-UA" dirty="0" smtClean="0"/>
              <a:t> проти </a:t>
            </a:r>
            <a:r>
              <a:rPr lang="uk-UA" dirty="0" err="1" smtClean="0"/>
              <a:t>сніду”</a:t>
            </a:r>
            <a:r>
              <a:rPr lang="uk-UA" dirty="0" smtClean="0"/>
              <a:t>, </a:t>
            </a:r>
            <a:r>
              <a:rPr lang="uk-UA" dirty="0" err="1" smtClean="0"/>
              <a:t>„Олімпійський</a:t>
            </a:r>
            <a:r>
              <a:rPr lang="uk-UA" dirty="0" smtClean="0"/>
              <a:t> </a:t>
            </a:r>
            <a:r>
              <a:rPr lang="uk-UA" dirty="0" err="1" smtClean="0"/>
              <a:t>рух”</a:t>
            </a:r>
            <a:r>
              <a:rPr lang="uk-UA" dirty="0" smtClean="0"/>
              <a:t>, експедиція «Моя батьківщина – Україна», зліт </a:t>
            </a:r>
            <a:r>
              <a:rPr lang="uk-UA" dirty="0" err="1" smtClean="0"/>
              <a:t>юнатів</a:t>
            </a:r>
            <a:r>
              <a:rPr lang="uk-UA" dirty="0" smtClean="0"/>
              <a:t>, свято «Покрови», заходи до Дня Захисника України, пам’яті жертв Голодомору, до Міжнародного дня інвалідів, до Дня святого Миколая, флеш - </a:t>
            </a:r>
            <a:r>
              <a:rPr lang="uk-UA" dirty="0" err="1" smtClean="0"/>
              <a:t>моби</a:t>
            </a:r>
            <a:r>
              <a:rPr lang="uk-UA" dirty="0" smtClean="0"/>
              <a:t>, свято вишиванки, фестивалі та інші змагання і конкурси  </a:t>
            </a:r>
          </a:p>
          <a:p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     Районний конкурс  </a:t>
            </a:r>
            <a:r>
              <a:rPr lang="uk-UA" sz="2400" b="1" dirty="0" err="1" smtClean="0">
                <a:solidFill>
                  <a:schemeClr val="bg2">
                    <a:lumMod val="50000"/>
                  </a:schemeClr>
                </a:solidFill>
              </a:rPr>
              <a:t>“Учитель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  року - 2017”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uk-UA" sz="2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5357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b="1" dirty="0" smtClean="0"/>
              <a:t>8 учасників   у  3   номінаціях:</a:t>
            </a:r>
          </a:p>
          <a:p>
            <a:pPr algn="ctr"/>
            <a:r>
              <a:rPr lang="uk-UA" sz="2400" b="1" dirty="0" smtClean="0"/>
              <a:t>Початкові класи</a:t>
            </a:r>
            <a:r>
              <a:rPr lang="en-US" sz="2400" b="1" dirty="0" smtClean="0"/>
              <a:t> </a:t>
            </a:r>
            <a:endParaRPr lang="uk-UA" sz="2400" b="1" dirty="0" smtClean="0"/>
          </a:p>
          <a:p>
            <a:pPr algn="ctr"/>
            <a:r>
              <a:rPr lang="en-US" sz="2400" b="1" dirty="0" smtClean="0"/>
              <a:t>І</a:t>
            </a:r>
            <a:r>
              <a:rPr lang="uk-UA" sz="2400" b="1" dirty="0" err="1" smtClean="0"/>
              <a:t>нформатика</a:t>
            </a:r>
            <a:endParaRPr lang="uk-UA" sz="2400" b="1" dirty="0" smtClean="0"/>
          </a:p>
          <a:p>
            <a:pPr algn="ctr"/>
            <a:r>
              <a:rPr lang="en-US" sz="2400" b="1" dirty="0" smtClean="0"/>
              <a:t> </a:t>
            </a:r>
            <a:r>
              <a:rPr lang="uk-UA" sz="2400" b="1" dirty="0" smtClean="0"/>
              <a:t>Біологія </a:t>
            </a:r>
          </a:p>
          <a:p>
            <a:pPr algn="ctr">
              <a:buNone/>
            </a:pPr>
            <a:r>
              <a:rPr lang="uk-UA" sz="2400" b="1" dirty="0" smtClean="0"/>
              <a:t>  </a:t>
            </a:r>
            <a:r>
              <a:rPr lang="en-US" sz="2400" b="1" u="sng" dirty="0" err="1" smtClean="0"/>
              <a:t>Переможц</a:t>
            </a:r>
            <a:r>
              <a:rPr lang="uk-UA" sz="2400" b="1" u="sng" dirty="0" smtClean="0"/>
              <a:t>і</a:t>
            </a:r>
            <a:r>
              <a:rPr lang="en-US" sz="2400" b="1" u="sng" dirty="0" smtClean="0"/>
              <a:t> </a:t>
            </a:r>
            <a:r>
              <a:rPr lang="uk-UA" sz="2400" b="1" u="sng" dirty="0" smtClean="0"/>
              <a:t>І туру </a:t>
            </a:r>
          </a:p>
          <a:p>
            <a:pPr lvl="0" algn="ctr"/>
            <a:r>
              <a:rPr lang="uk-UA" sz="2400" b="1" dirty="0" err="1" smtClean="0"/>
              <a:t>Богатирь</a:t>
            </a:r>
            <a:r>
              <a:rPr lang="uk-UA" sz="2400" b="1" dirty="0" smtClean="0"/>
              <a:t> Вадим Іванович</a:t>
            </a:r>
            <a:r>
              <a:rPr lang="en-US" sz="2400" b="1" dirty="0" smtClean="0"/>
              <a:t>, </a:t>
            </a:r>
            <a:endParaRPr lang="uk-UA" sz="2400" b="1" dirty="0" smtClean="0"/>
          </a:p>
          <a:p>
            <a:pPr lvl="0" algn="ctr">
              <a:buNone/>
            </a:pPr>
            <a:r>
              <a:rPr lang="uk-UA" sz="2400" b="1" dirty="0" smtClean="0"/>
              <a:t>    </a:t>
            </a:r>
            <a:r>
              <a:rPr lang="en-US" sz="2400" b="1" dirty="0" err="1" smtClean="0"/>
              <a:t>вчитель</a:t>
            </a:r>
            <a:r>
              <a:rPr lang="en-US" sz="2400" b="1" dirty="0" smtClean="0"/>
              <a:t> </a:t>
            </a:r>
            <a:r>
              <a:rPr lang="uk-UA" sz="2400" b="1" dirty="0" smtClean="0"/>
              <a:t>інформатики </a:t>
            </a:r>
            <a:r>
              <a:rPr lang="uk-UA" sz="2400" b="1" dirty="0" err="1" smtClean="0"/>
              <a:t>Криничанської</a:t>
            </a:r>
            <a:r>
              <a:rPr lang="uk-UA" sz="2400" b="1" dirty="0" smtClean="0"/>
              <a:t> СЗШ №1</a:t>
            </a:r>
            <a:endParaRPr lang="uk-UA" sz="2400" dirty="0" smtClean="0"/>
          </a:p>
          <a:p>
            <a:pPr lvl="0" algn="ctr"/>
            <a:r>
              <a:rPr lang="uk-UA" sz="2400" b="1" dirty="0" smtClean="0"/>
              <a:t>Вітер Світлана Миколаївна, </a:t>
            </a:r>
          </a:p>
          <a:p>
            <a:pPr lvl="0" algn="ctr">
              <a:buNone/>
            </a:pPr>
            <a:r>
              <a:rPr lang="uk-UA" sz="2400" b="1" dirty="0" smtClean="0"/>
              <a:t>          вчитель початкових класів </a:t>
            </a:r>
            <a:r>
              <a:rPr lang="uk-UA" sz="2400" b="1" dirty="0" err="1" smtClean="0"/>
              <a:t>Червонопромінської</a:t>
            </a:r>
            <a:r>
              <a:rPr lang="uk-UA" sz="2400" b="1" dirty="0" smtClean="0"/>
              <a:t> СЗШ</a:t>
            </a:r>
            <a:r>
              <a:rPr lang="en-US" sz="2400" b="1" dirty="0" smtClean="0"/>
              <a:t>;</a:t>
            </a:r>
            <a:endParaRPr lang="uk-UA" sz="2400" dirty="0" smtClean="0"/>
          </a:p>
          <a:p>
            <a:pPr algn="ctr"/>
            <a:r>
              <a:rPr lang="uk-UA" sz="2400" b="1" dirty="0" err="1" smtClean="0"/>
              <a:t>Пидюра</a:t>
            </a:r>
            <a:r>
              <a:rPr lang="uk-UA" sz="2400" b="1" dirty="0" smtClean="0"/>
              <a:t> Юлія Володимирівна, </a:t>
            </a:r>
          </a:p>
          <a:p>
            <a:pPr algn="ctr">
              <a:buNone/>
            </a:pPr>
            <a:r>
              <a:rPr lang="uk-UA" sz="2400" b="1" dirty="0" smtClean="0"/>
              <a:t> вчитель біології </a:t>
            </a:r>
            <a:r>
              <a:rPr lang="uk-UA" sz="2400" b="1" dirty="0" err="1" smtClean="0"/>
              <a:t>Адамівської</a:t>
            </a:r>
            <a:r>
              <a:rPr lang="uk-UA" sz="2400" b="1" dirty="0" smtClean="0"/>
              <a:t> СЗШ</a:t>
            </a:r>
            <a:r>
              <a:rPr lang="en-US" sz="2400" b="1" dirty="0" smtClean="0"/>
              <a:t>;</a:t>
            </a:r>
            <a:endParaRPr lang="uk-UA" sz="2400" dirty="0"/>
          </a:p>
        </p:txBody>
      </p:sp>
      <p:pic>
        <p:nvPicPr>
          <p:cNvPr id="6" name="Рисунок 5" descr="http://cg.gov.ua/web_docs/1/2015/11/img/0511201524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14290"/>
            <a:ext cx="2170444" cy="17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i="1" dirty="0" smtClean="0"/>
              <a:t>Кваліфікаційний  рівень  </a:t>
            </a:r>
            <a:r>
              <a:rPr lang="uk-UA" sz="2800" i="1" dirty="0" err="1" smtClean="0"/>
              <a:t>педпрацівників</a:t>
            </a:r>
            <a:endParaRPr lang="uk-UA" sz="2800" i="1" dirty="0"/>
          </a:p>
        </p:txBody>
      </p:sp>
      <p:graphicFrame>
        <p:nvGraphicFramePr>
          <p:cNvPr id="4" name="Діаграма 3"/>
          <p:cNvGraphicFramePr/>
          <p:nvPr/>
        </p:nvGraphicFramePr>
        <p:xfrm>
          <a:off x="642910" y="1643050"/>
          <a:ext cx="750099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500042"/>
            <a:ext cx="8686800" cy="63579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i="1" u="sng" dirty="0" smtClean="0">
                <a:solidFill>
                  <a:schemeClr val="bg2">
                    <a:lumMod val="50000"/>
                  </a:schemeClr>
                </a:solidFill>
              </a:rPr>
              <a:t>Сьогодні </a:t>
            </a:r>
          </a:p>
          <a:p>
            <a:pPr algn="ctr"/>
            <a:r>
              <a:rPr lang="uk-UA" sz="2800" b="1" i="1" dirty="0" smtClean="0"/>
              <a:t>обговорюємо управлінсько-методичні аспекти впровадження якісної освіти в умовах децентралізації</a:t>
            </a:r>
          </a:p>
          <a:p>
            <a:pPr algn="ctr">
              <a:buNone/>
            </a:pPr>
            <a:r>
              <a:rPr lang="uk-UA" sz="2800" b="1" i="1" dirty="0" smtClean="0"/>
              <a:t> </a:t>
            </a:r>
          </a:p>
          <a:p>
            <a:pPr algn="ctr"/>
            <a:r>
              <a:rPr lang="uk-UA" sz="2800" b="1" i="1" dirty="0" smtClean="0"/>
              <a:t> </a:t>
            </a:r>
            <a:r>
              <a:rPr lang="uk-UA" sz="2800" b="1" i="1" u="sng" dirty="0" smtClean="0"/>
              <a:t>аналізуємо</a:t>
            </a:r>
            <a:r>
              <a:rPr lang="uk-UA" sz="2800" b="1" i="1" dirty="0" smtClean="0"/>
              <a:t> виконане </a:t>
            </a:r>
          </a:p>
          <a:p>
            <a:pPr algn="ctr"/>
            <a:endParaRPr lang="uk-UA" sz="2800" b="1" i="1" dirty="0" smtClean="0"/>
          </a:p>
          <a:p>
            <a:pPr algn="ctr"/>
            <a:r>
              <a:rPr lang="uk-UA" sz="2800" b="1" i="1" u="sng" dirty="0" smtClean="0"/>
              <a:t>відзначаємо</a:t>
            </a:r>
            <a:r>
              <a:rPr lang="uk-UA" sz="2800" b="1" i="1" dirty="0" smtClean="0"/>
              <a:t> досягнуте</a:t>
            </a:r>
          </a:p>
          <a:p>
            <a:pPr algn="ctr"/>
            <a:endParaRPr lang="uk-UA" sz="2800" b="1" i="1" dirty="0" smtClean="0"/>
          </a:p>
          <a:p>
            <a:pPr algn="ctr"/>
            <a:r>
              <a:rPr lang="uk-UA" sz="2800" b="1" i="1" u="sng" dirty="0" smtClean="0"/>
              <a:t>зупиняємося на проблемах </a:t>
            </a:r>
          </a:p>
          <a:p>
            <a:pPr algn="ctr"/>
            <a:endParaRPr lang="uk-UA" sz="2800" b="1" i="1" u="sng" dirty="0" smtClean="0"/>
          </a:p>
          <a:p>
            <a:pPr algn="ctr"/>
            <a:r>
              <a:rPr lang="uk-UA" sz="2800" b="1" i="1" dirty="0" smtClean="0"/>
              <a:t> </a:t>
            </a:r>
            <a:r>
              <a:rPr lang="uk-UA" sz="2800" b="1" i="1" u="sng" dirty="0" smtClean="0"/>
              <a:t>шукаємо шляхи </a:t>
            </a:r>
            <a:r>
              <a:rPr lang="uk-UA" sz="2800" b="1" i="1" dirty="0" smtClean="0"/>
              <a:t>їх подолання  у 2017 році</a:t>
            </a:r>
            <a:endParaRPr lang="uk-UA" sz="2800" dirty="0" smtClean="0"/>
          </a:p>
          <a:p>
            <a:endParaRPr lang="uk-UA" sz="2800" dirty="0"/>
          </a:p>
        </p:txBody>
      </p:sp>
      <p:pic>
        <p:nvPicPr>
          <p:cNvPr id="4" name="Picture 4" descr="j035671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0"/>
            <a:ext cx="981272" cy="9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0043"/>
            <a:ext cx="7772400" cy="5233214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dirty="0" smtClean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uk-UA" sz="3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Методичний кабінет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uk-UA" sz="3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повинен спрямовувати роботу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uk-UA" sz="3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вдосконалення фахової підготовки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uk-UA" sz="3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та кваліфікації педагогічних працівників, </a:t>
            </a:r>
          </a:p>
          <a:p>
            <a:pPr algn="ctr">
              <a:buNone/>
              <a:defRPr/>
            </a:pPr>
            <a:r>
              <a:rPr lang="uk-UA" sz="3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питання інспектування нехай залишаються управлінцям</a:t>
            </a:r>
            <a:endParaRPr lang="ru-RU" sz="34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5" name="Picture 4" descr="D:\мультяхи\ludia-15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0"/>
            <a:ext cx="1224261" cy="224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69469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Нове бачення змісту методичної служби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2819" name="AutoShape 3"/>
          <p:cNvSpPr>
            <a:spLocks noChangeArrowheads="1"/>
          </p:cNvSpPr>
          <p:nvPr/>
        </p:nvSpPr>
        <p:spPr bwMode="auto">
          <a:xfrm>
            <a:off x="323529" y="1571612"/>
            <a:ext cx="2736304" cy="1497026"/>
          </a:xfrm>
          <a:prstGeom prst="roundRect">
            <a:avLst>
              <a:gd name="adj" fmla="val 1055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43529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kumimoji="0" lang="uk-UA" sz="1400" dirty="0" smtClean="0">
                <a:latin typeface="Verdana" pitchFamily="34" charset="0"/>
              </a:rPr>
              <a:t>Задоволення потреб</a:t>
            </a:r>
          </a:p>
          <a:p>
            <a:r>
              <a:rPr kumimoji="0" lang="uk-UA" sz="1400" dirty="0" smtClean="0">
                <a:latin typeface="Verdana" pitchFamily="34" charset="0"/>
              </a:rPr>
              <a:t> освітян</a:t>
            </a:r>
          </a:p>
          <a:p>
            <a:r>
              <a:rPr kumimoji="0" lang="uk-UA" sz="1400" dirty="0" smtClean="0">
                <a:latin typeface="Verdana" pitchFamily="34" charset="0"/>
              </a:rPr>
              <a:t> у науково-методичних </a:t>
            </a:r>
          </a:p>
          <a:p>
            <a:r>
              <a:rPr lang="uk-UA" sz="1400" dirty="0" smtClean="0">
                <a:latin typeface="Verdana" pitchFamily="34" charset="0"/>
              </a:rPr>
              <a:t>  </a:t>
            </a:r>
            <a:r>
              <a:rPr kumimoji="0" lang="uk-UA" sz="1400" dirty="0" smtClean="0">
                <a:latin typeface="Verdana" pitchFamily="34" charset="0"/>
              </a:rPr>
              <a:t>послугах </a:t>
            </a:r>
          </a:p>
          <a:p>
            <a:r>
              <a:rPr kumimoji="0" lang="uk-UA" sz="1200" dirty="0" smtClean="0">
                <a:latin typeface="Verdana" pitchFamily="34" charset="0"/>
              </a:rPr>
              <a:t> </a:t>
            </a:r>
            <a:endParaRPr kumimoji="0" lang="ru-RU" sz="1200" dirty="0">
              <a:latin typeface="Verdana" pitchFamily="34" charset="0"/>
            </a:endParaRPr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>
            <a:off x="3394912" y="1500174"/>
            <a:ext cx="2605848" cy="15684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50588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uk-UA" sz="1400" dirty="0">
                <a:latin typeface="Verdana" pitchFamily="34" charset="0"/>
              </a:rPr>
              <a:t>Задоволення потреб</a:t>
            </a:r>
          </a:p>
          <a:p>
            <a:r>
              <a:rPr lang="uk-UA" sz="1400" dirty="0">
                <a:latin typeface="Verdana" pitchFamily="34" charset="0"/>
              </a:rPr>
              <a:t> </a:t>
            </a:r>
            <a:r>
              <a:rPr lang="uk-UA" sz="1400" dirty="0" smtClean="0">
                <a:latin typeface="Verdana" pitchFamily="34" charset="0"/>
              </a:rPr>
              <a:t>освітян </a:t>
            </a:r>
          </a:p>
          <a:p>
            <a:r>
              <a:rPr lang="uk-UA" sz="1400" dirty="0" smtClean="0">
                <a:latin typeface="Verdana" pitchFamily="34" charset="0"/>
              </a:rPr>
              <a:t>у професійному зростанні</a:t>
            </a:r>
            <a:endParaRPr lang="uk-UA" sz="1400" dirty="0">
              <a:latin typeface="Verdana" pitchFamily="34" charset="0"/>
            </a:endParaRPr>
          </a:p>
          <a:p>
            <a:r>
              <a:rPr lang="uk-UA" sz="1400" dirty="0">
                <a:latin typeface="Verdana" pitchFamily="34" charset="0"/>
              </a:rPr>
              <a:t> </a:t>
            </a:r>
            <a:endParaRPr lang="ru-RU" sz="1400" dirty="0">
              <a:latin typeface="Verdana" pitchFamily="34" charset="0"/>
            </a:endParaRPr>
          </a:p>
        </p:txBody>
      </p:sp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6429388" y="1357298"/>
            <a:ext cx="2519363" cy="163990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39216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kumimoji="0" lang="uk-UA" sz="1400" dirty="0" smtClean="0">
                <a:latin typeface="Verdana" pitchFamily="34" charset="0"/>
              </a:rPr>
              <a:t>Формування </a:t>
            </a:r>
            <a:r>
              <a:rPr kumimoji="0" lang="uk-UA" sz="1400" dirty="0" err="1" smtClean="0">
                <a:latin typeface="Verdana" pitchFamily="34" charset="0"/>
              </a:rPr>
              <a:t>науково-</a:t>
            </a:r>
            <a:endParaRPr kumimoji="0" lang="uk-UA" sz="1400" dirty="0" smtClean="0">
              <a:latin typeface="Verdana" pitchFamily="34" charset="0"/>
            </a:endParaRPr>
          </a:p>
          <a:p>
            <a:pPr algn="ctr"/>
            <a:r>
              <a:rPr kumimoji="0" lang="uk-UA" sz="1400" dirty="0" smtClean="0">
                <a:latin typeface="Verdana" pitchFamily="34" charset="0"/>
              </a:rPr>
              <a:t>методичних</a:t>
            </a:r>
          </a:p>
          <a:p>
            <a:pPr algn="ctr"/>
            <a:r>
              <a:rPr kumimoji="0" lang="uk-UA" sz="1400" dirty="0" smtClean="0">
                <a:latin typeface="Verdana" pitchFamily="34" charset="0"/>
              </a:rPr>
              <a:t> ресурсів</a:t>
            </a:r>
            <a:endParaRPr kumimoji="0" lang="ru-RU" sz="1400" dirty="0">
              <a:latin typeface="Verdana" pitchFamily="34" charset="0"/>
            </a:endParaRPr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253895" y="4365105"/>
            <a:ext cx="2663825" cy="195286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50588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kumimoji="0" lang="uk-UA" sz="1200" dirty="0" smtClean="0">
                <a:latin typeface="Verdana" pitchFamily="34" charset="0"/>
              </a:rPr>
              <a:t>Надання послуг згідно із </a:t>
            </a:r>
          </a:p>
          <a:p>
            <a:r>
              <a:rPr kumimoji="0" lang="uk-UA" sz="1200" dirty="0" smtClean="0">
                <a:latin typeface="Verdana" pitchFamily="34" charset="0"/>
              </a:rPr>
              <a:t>запитами та потребами  </a:t>
            </a:r>
          </a:p>
          <a:p>
            <a:r>
              <a:rPr kumimoji="0" lang="uk-UA" sz="1200" dirty="0" smtClean="0">
                <a:latin typeface="Verdana" pitchFamily="34" charset="0"/>
              </a:rPr>
              <a:t>педагогічних працівників.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 smtClean="0">
                <a:latin typeface="Verdana" pitchFamily="34" charset="0"/>
              </a:rPr>
              <a:t>Гнучке реагування </a:t>
            </a:r>
            <a:r>
              <a:rPr lang="uk-UA" sz="1200" dirty="0">
                <a:latin typeface="Verdana" pitchFamily="34" charset="0"/>
              </a:rPr>
              <a:t>на </a:t>
            </a:r>
            <a:r>
              <a:rPr lang="uk-UA" sz="1200" dirty="0" smtClean="0">
                <a:latin typeface="Verdana" pitchFamily="34" charset="0"/>
              </a:rPr>
              <a:t>всі</a:t>
            </a:r>
          </a:p>
          <a:p>
            <a:r>
              <a:rPr lang="uk-UA" sz="1200" dirty="0" smtClean="0">
                <a:latin typeface="Verdana" pitchFamily="34" charset="0"/>
              </a:rPr>
              <a:t> зміни в освітньому просторі </a:t>
            </a:r>
          </a:p>
          <a:p>
            <a:r>
              <a:rPr lang="uk-UA" sz="1200" dirty="0" smtClean="0">
                <a:latin typeface="Verdana" pitchFamily="34" charset="0"/>
              </a:rPr>
              <a:t>України, світу.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 smtClean="0">
                <a:latin typeface="Verdana" pitchFamily="34" charset="0"/>
              </a:rPr>
              <a:t>Урізноманітнення</a:t>
            </a:r>
          </a:p>
          <a:p>
            <a:r>
              <a:rPr lang="uk-UA" sz="1200" dirty="0" smtClean="0">
                <a:latin typeface="Verdana" pitchFamily="34" charset="0"/>
              </a:rPr>
              <a:t>організаційних структур</a:t>
            </a:r>
          </a:p>
          <a:p>
            <a:r>
              <a:rPr lang="uk-UA" sz="1200" dirty="0" smtClean="0">
                <a:latin typeface="Verdana" pitchFamily="34" charset="0"/>
              </a:rPr>
              <a:t> методичних служб відповідно </a:t>
            </a:r>
          </a:p>
          <a:p>
            <a:r>
              <a:rPr lang="uk-UA" sz="1200" dirty="0" smtClean="0">
                <a:latin typeface="Verdana" pitchFamily="34" charset="0"/>
              </a:rPr>
              <a:t>до потреб регіону.  </a:t>
            </a:r>
          </a:p>
          <a:p>
            <a:endParaRPr kumimoji="0" lang="uk-UA" sz="1200" dirty="0">
              <a:latin typeface="Verdana" pitchFamily="34" charset="0"/>
            </a:endParaRP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3071802" y="4286256"/>
            <a:ext cx="3168352" cy="180145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3686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uk-UA" sz="1200" dirty="0" smtClean="0">
                <a:latin typeface="Verdana" pitchFamily="34" charset="0"/>
              </a:rPr>
              <a:t>Розробка </a:t>
            </a:r>
            <a:r>
              <a:rPr lang="uk-UA" sz="1200" dirty="0">
                <a:latin typeface="Verdana" pitchFamily="34" charset="0"/>
              </a:rPr>
              <a:t>програм </a:t>
            </a:r>
            <a:r>
              <a:rPr kumimoji="0" lang="uk-UA" sz="1200" dirty="0" smtClean="0">
                <a:latin typeface="Verdana" pitchFamily="34" charset="0"/>
              </a:rPr>
              <a:t>підвищення </a:t>
            </a:r>
          </a:p>
          <a:p>
            <a:pPr algn="just"/>
            <a:r>
              <a:rPr kumimoji="0" lang="uk-UA" sz="1200" dirty="0" smtClean="0">
                <a:latin typeface="Verdana" pitchFamily="34" charset="0"/>
              </a:rPr>
              <a:t>кваліфікації педагогічних працівників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uk-UA" sz="1200" dirty="0" smtClean="0">
                <a:latin typeface="Verdana" pitchFamily="34" charset="0"/>
              </a:rPr>
              <a:t>Пошук ефективних шляхів </a:t>
            </a:r>
          </a:p>
          <a:p>
            <a:pPr algn="just"/>
            <a:r>
              <a:rPr lang="uk-UA" sz="1200" dirty="0" smtClean="0">
                <a:latin typeface="Verdana" pitchFamily="34" charset="0"/>
              </a:rPr>
              <a:t>науково-методичного супроводу </a:t>
            </a:r>
          </a:p>
          <a:p>
            <a:pPr algn="just"/>
            <a:r>
              <a:rPr lang="uk-UA" sz="1200" dirty="0" smtClean="0">
                <a:latin typeface="Verdana" pitchFamily="34" charset="0"/>
              </a:rPr>
              <a:t>підвищення професійної компетентності</a:t>
            </a:r>
          </a:p>
          <a:p>
            <a:pPr algn="just"/>
            <a:r>
              <a:rPr kumimoji="0" lang="uk-UA" sz="1200" dirty="0" smtClean="0">
                <a:latin typeface="Verdana" pitchFamily="34" charset="0"/>
              </a:rPr>
              <a:t>педагогічних працівників.</a:t>
            </a:r>
          </a:p>
          <a:p>
            <a:pPr marL="171450" indent="-171450" algn="just">
              <a:buFont typeface="Wingdings" pitchFamily="2" charset="2"/>
              <a:buChar char="§"/>
            </a:pPr>
            <a:endParaRPr kumimoji="0" lang="uk-UA" sz="1100" dirty="0" smtClean="0">
              <a:latin typeface="Verdana" pitchFamily="34" charset="0"/>
            </a:endParaRPr>
          </a:p>
          <a:p>
            <a:pPr algn="just"/>
            <a:endParaRPr kumimoji="0" lang="ru-RU" sz="1100" dirty="0">
              <a:latin typeface="Verdana" pitchFamily="34" charset="0"/>
            </a:endParaRP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6372225" y="4231134"/>
            <a:ext cx="2664271" cy="193417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3686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171450" indent="-171450">
              <a:buFont typeface="Wingdings" pitchFamily="2" charset="2"/>
              <a:buChar char="q"/>
            </a:pPr>
            <a:endParaRPr kumimoji="0" lang="uk-UA" sz="1100" dirty="0" smtClean="0">
              <a:latin typeface="Verdana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endParaRPr lang="uk-UA" sz="1100" dirty="0">
              <a:latin typeface="Verdana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endParaRPr kumimoji="0" lang="uk-UA" sz="1100" dirty="0" smtClean="0">
              <a:latin typeface="Verdana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kumimoji="0" lang="uk-UA" sz="1200" dirty="0" smtClean="0">
                <a:latin typeface="Verdana" pitchFamily="34" charset="0"/>
              </a:rPr>
              <a:t>Електронні методичні служби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kumimoji="0" lang="uk-UA" sz="1200" dirty="0" smtClean="0">
                <a:latin typeface="Verdana" pitchFamily="34" charset="0"/>
              </a:rPr>
              <a:t>Електронні методичні кабінети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uk-UA" sz="1200" dirty="0" smtClean="0">
                <a:latin typeface="Verdana" pitchFamily="34" charset="0"/>
              </a:rPr>
              <a:t>Створення </a:t>
            </a:r>
            <a:r>
              <a:rPr lang="uk-UA" sz="1200" dirty="0">
                <a:latin typeface="Verdana" pitchFamily="34" charset="0"/>
              </a:rPr>
              <a:t>мережевих</a:t>
            </a:r>
          </a:p>
          <a:p>
            <a:pPr algn="ctr"/>
            <a:r>
              <a:rPr lang="uk-UA" sz="1200" dirty="0">
                <a:latin typeface="Verdana" pitchFamily="34" charset="0"/>
              </a:rPr>
              <a:t> організацій методичних </a:t>
            </a:r>
            <a:r>
              <a:rPr lang="uk-UA" sz="1200" dirty="0" smtClean="0">
                <a:latin typeface="Verdana" pitchFamily="34" charset="0"/>
              </a:rPr>
              <a:t>служб.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uk-UA" sz="1200" dirty="0" smtClean="0">
                <a:latin typeface="Verdana" pitchFamily="34" charset="0"/>
              </a:rPr>
              <a:t>Запровадження дистанційних</a:t>
            </a:r>
          </a:p>
          <a:p>
            <a:r>
              <a:rPr lang="uk-UA" sz="1200" dirty="0" smtClean="0">
                <a:latin typeface="Verdana" pitchFamily="34" charset="0"/>
              </a:rPr>
              <a:t> форм навчання</a:t>
            </a:r>
          </a:p>
          <a:p>
            <a:endParaRPr kumimoji="0" lang="uk-UA" sz="1100" dirty="0" smtClean="0">
              <a:latin typeface="Verdana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endParaRPr kumimoji="0" lang="uk-UA" sz="1100" dirty="0" smtClean="0">
              <a:latin typeface="Verdana" pitchFamily="34" charset="0"/>
            </a:endParaRPr>
          </a:p>
        </p:txBody>
      </p:sp>
      <p:sp>
        <p:nvSpPr>
          <p:cNvPr id="2" name="Двойная стрелка вверх/вниз 1"/>
          <p:cNvSpPr/>
          <p:nvPr/>
        </p:nvSpPr>
        <p:spPr>
          <a:xfrm>
            <a:off x="323528" y="2924944"/>
            <a:ext cx="2304256" cy="1440160"/>
          </a:xfrm>
          <a:prstGeom prst="upDownArrow">
            <a:avLst>
              <a:gd name="adj1" fmla="val 50000"/>
              <a:gd name="adj2" fmla="val 3985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Сервісна функція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Двойная стрелка вверх/вниз 12"/>
          <p:cNvSpPr/>
          <p:nvPr/>
        </p:nvSpPr>
        <p:spPr>
          <a:xfrm>
            <a:off x="3203848" y="2924944"/>
            <a:ext cx="2448272" cy="1440160"/>
          </a:xfrm>
          <a:prstGeom prst="upDownArrow">
            <a:avLst>
              <a:gd name="adj1" fmla="val 50000"/>
              <a:gd name="adj2" fmla="val 3985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Verdana" pitchFamily="34" charset="0"/>
              </a:rPr>
              <a:t>Науково-методична функція</a:t>
            </a: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6298853" y="2924944"/>
            <a:ext cx="2305595" cy="1440160"/>
          </a:xfrm>
          <a:prstGeom prst="upDownArrow">
            <a:avLst>
              <a:gd name="adj1" fmla="val 50000"/>
              <a:gd name="adj2" fmla="val 3985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Verdana" pitchFamily="34" charset="0"/>
              </a:rPr>
              <a:t>Інформаційно-комунікативна функція</a:t>
            </a:r>
          </a:p>
        </p:txBody>
      </p:sp>
    </p:spTree>
    <p:extLst>
      <p:ext uri="{BB962C8B-B14F-4D97-AF65-F5344CB8AC3E}">
        <p14:creationId xmlns="" xmlns:p14="http://schemas.microsoft.com/office/powerpoint/2010/main" val="797217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550414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Проблеми ДНЗ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42918"/>
            <a:ext cx="8750206" cy="5810418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створення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додаткових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</a:t>
            </a:r>
            <a:r>
              <a:rPr lang="ru-RU" sz="2400" b="1" dirty="0" smtClean="0"/>
              <a:t> </a:t>
            </a:r>
            <a:r>
              <a:rPr lang="ru-RU" sz="1800" b="1" dirty="0" smtClean="0"/>
              <a:t>(</a:t>
            </a:r>
            <a:r>
              <a:rPr lang="ru-RU" sz="1800" b="1" dirty="0" err="1" smtClean="0"/>
              <a:t>ясельних</a:t>
            </a:r>
            <a:r>
              <a:rPr lang="ru-RU" sz="1800" b="1" dirty="0" smtClean="0"/>
              <a:t>,  </a:t>
            </a:r>
            <a:r>
              <a:rPr lang="ru-RU" sz="1800" b="1" dirty="0" err="1" smtClean="0"/>
              <a:t>садових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логопедичних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інклюзивних</a:t>
            </a:r>
            <a:r>
              <a:rPr lang="ru-RU" sz="1800" b="1" dirty="0" smtClean="0"/>
              <a:t>)</a:t>
            </a:r>
          </a:p>
          <a:p>
            <a:r>
              <a:rPr lang="ru-RU" sz="2400" b="1" dirty="0" err="1" smtClean="0"/>
              <a:t>забезпечення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фахівцями</a:t>
            </a:r>
            <a:r>
              <a:rPr lang="ru-RU" sz="2400" b="1" dirty="0" smtClean="0"/>
              <a:t> </a:t>
            </a:r>
            <a:r>
              <a:rPr lang="ru-RU" sz="1800" b="1" dirty="0" smtClean="0"/>
              <a:t>(</a:t>
            </a:r>
            <a:r>
              <a:rPr lang="ru-RU" sz="1800" b="1" dirty="0" err="1" smtClean="0"/>
              <a:t>медичними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інструкторами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фізвиховання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музичними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керівниками</a:t>
            </a:r>
            <a:r>
              <a:rPr lang="ru-RU" sz="1800" b="1" dirty="0" smtClean="0"/>
              <a:t> логопедами, психологами, </a:t>
            </a:r>
            <a:r>
              <a:rPr lang="ru-RU" sz="1800" b="1" dirty="0" err="1" smtClean="0"/>
              <a:t>вихователями</a:t>
            </a:r>
            <a:r>
              <a:rPr lang="ru-RU" sz="1800" b="1" dirty="0" smtClean="0"/>
              <a:t> та </a:t>
            </a:r>
            <a:r>
              <a:rPr lang="ru-RU" sz="1800" b="1" dirty="0" err="1" smtClean="0"/>
              <a:t>їх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помічниками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інклюзивної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освіти</a:t>
            </a:r>
            <a:r>
              <a:rPr lang="ru-RU" sz="1800" b="1" dirty="0" smtClean="0"/>
              <a:t>)</a:t>
            </a:r>
          </a:p>
          <a:p>
            <a:pPr lvl="0"/>
            <a:r>
              <a:rPr lang="ru-RU" sz="2400" b="1" dirty="0" err="1" smtClean="0"/>
              <a:t>капітальні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ремонти</a:t>
            </a:r>
            <a:r>
              <a:rPr lang="ru-RU" sz="2400" b="1" dirty="0" smtClean="0"/>
              <a:t> </a:t>
            </a:r>
            <a:r>
              <a:rPr lang="uk-UA" sz="2400" b="1" dirty="0" smtClean="0"/>
              <a:t>ДНЗ</a:t>
            </a:r>
            <a:r>
              <a:rPr lang="ru-RU" sz="2400" b="1" dirty="0" smtClean="0"/>
              <a:t> (</a:t>
            </a:r>
            <a:r>
              <a:rPr lang="ru-RU" sz="1800" b="1" dirty="0" err="1" smtClean="0"/>
              <a:t>Затишнянського</a:t>
            </a:r>
            <a:r>
              <a:rPr lang="ru-RU" sz="1800" b="1" dirty="0" smtClean="0"/>
              <a:t> , </a:t>
            </a:r>
            <a:r>
              <a:rPr lang="ru-RU" sz="1800" b="1" dirty="0" err="1" smtClean="0"/>
              <a:t>Світлогірськ</a:t>
            </a:r>
            <a:r>
              <a:rPr lang="uk-UA" sz="1800" b="1" dirty="0" err="1" smtClean="0"/>
              <a:t>ого</a:t>
            </a:r>
            <a:r>
              <a:rPr lang="uk-UA" sz="1800" b="1" dirty="0" smtClean="0"/>
              <a:t> 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Преображенськ</a:t>
            </a:r>
            <a:r>
              <a:rPr lang="uk-UA" sz="1800" b="1" dirty="0" err="1" smtClean="0"/>
              <a:t>ого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Маломихайлівського,Українськ</a:t>
            </a:r>
            <a:r>
              <a:rPr lang="uk-UA" sz="1800" b="1" dirty="0" err="1" smtClean="0"/>
              <a:t>ого</a:t>
            </a:r>
            <a:r>
              <a:rPr lang="ru-RU" sz="1800" b="1" dirty="0" smtClean="0"/>
              <a:t> НВК)</a:t>
            </a:r>
          </a:p>
          <a:p>
            <a:pPr lvl="0"/>
            <a:r>
              <a:rPr lang="ru-RU" sz="2400" b="1" dirty="0" err="1" smtClean="0"/>
              <a:t>оновлення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розвивальних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середовищ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створення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ігрових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осередків</a:t>
            </a:r>
            <a:r>
              <a:rPr lang="ru-RU" sz="2400" b="1" dirty="0" smtClean="0"/>
              <a:t> </a:t>
            </a:r>
          </a:p>
          <a:p>
            <a:pPr lvl="0"/>
            <a:r>
              <a:rPr lang="ru-RU" sz="2400" b="1" dirty="0" err="1" smtClean="0"/>
              <a:t>оснащення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медичних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кабінетів</a:t>
            </a:r>
            <a:r>
              <a:rPr lang="ru-RU" sz="2400" b="1" dirty="0" smtClean="0"/>
              <a:t> </a:t>
            </a:r>
          </a:p>
          <a:p>
            <a:pPr lvl="0"/>
            <a:r>
              <a:rPr lang="ru-RU" sz="2400" b="1" dirty="0" err="1" smtClean="0"/>
              <a:t>виготовлення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документів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засвідчують</a:t>
            </a:r>
            <a:r>
              <a:rPr lang="ru-RU" sz="2400" b="1" dirty="0" smtClean="0"/>
              <a:t> право </a:t>
            </a:r>
            <a:r>
              <a:rPr lang="ru-RU" sz="2400" b="1" dirty="0" err="1" smtClean="0"/>
              <a:t>власності</a:t>
            </a:r>
            <a:r>
              <a:rPr lang="ru-RU" sz="2400" b="1" dirty="0" smtClean="0"/>
              <a:t> </a:t>
            </a:r>
          </a:p>
          <a:p>
            <a:pPr lvl="0">
              <a:buNone/>
            </a:pPr>
            <a:r>
              <a:rPr lang="ru-RU" sz="2400" b="1" dirty="0" smtClean="0"/>
              <a:t>      </a:t>
            </a:r>
            <a:r>
              <a:rPr lang="ru-RU" sz="2400" b="1" dirty="0" err="1" smtClean="0"/>
              <a:t>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користування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основними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засобами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здійснення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навчально-виховного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процесу</a:t>
            </a:r>
            <a:r>
              <a:rPr lang="ru-RU" sz="2400" b="1" dirty="0" smtClean="0"/>
              <a:t> </a:t>
            </a:r>
            <a:r>
              <a:rPr lang="ru-RU" sz="1800" b="1" dirty="0" smtClean="0"/>
              <a:t>(на </a:t>
            </a:r>
            <a:r>
              <a:rPr lang="ru-RU" sz="1800" b="1" dirty="0" err="1" smtClean="0"/>
              <a:t>термін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завершення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повного</a:t>
            </a:r>
            <a:r>
              <a:rPr lang="ru-RU" sz="1800" b="1" dirty="0" smtClean="0"/>
              <a:t> циклу </a:t>
            </a:r>
            <a:r>
              <a:rPr lang="ru-RU" sz="1800" b="1" dirty="0" err="1" smtClean="0"/>
              <a:t>освітньої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діяльності</a:t>
            </a:r>
            <a:r>
              <a:rPr lang="ru-RU" sz="1800" b="1" dirty="0" smtClean="0"/>
              <a:t>)</a:t>
            </a:r>
          </a:p>
          <a:p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53480" cy="61434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  проблеми ЗНЗ та ПНЗ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00174"/>
            <a:ext cx="8686800" cy="4579951"/>
          </a:xfrm>
        </p:spPr>
        <p:txBody>
          <a:bodyPr>
            <a:normAutofit fontScale="77500" lnSpcReduction="20000"/>
          </a:bodyPr>
          <a:lstStyle/>
          <a:p>
            <a:r>
              <a:rPr lang="uk-UA" sz="3400" dirty="0" smtClean="0"/>
              <a:t>спостерігається тенденція до збільшення кількості дітей з інклюзивним навчанням.</a:t>
            </a:r>
          </a:p>
          <a:p>
            <a:r>
              <a:rPr lang="uk-UA" sz="3400" dirty="0" smtClean="0"/>
              <a:t>відсутність фахівців психолога та соціального педагога у більшості шкіл </a:t>
            </a:r>
          </a:p>
          <a:p>
            <a:r>
              <a:rPr lang="uk-UA" sz="3400" dirty="0" smtClean="0"/>
              <a:t>перевитрати пального  та швидке зношення автобусів через поганий стан доріг</a:t>
            </a:r>
          </a:p>
          <a:p>
            <a:r>
              <a:rPr lang="uk-UA" sz="3400" dirty="0" smtClean="0"/>
              <a:t>навики роботи бібліотекарів в електронній програмі недосконалі</a:t>
            </a:r>
          </a:p>
          <a:p>
            <a:r>
              <a:rPr lang="uk-UA" sz="3400" dirty="0" smtClean="0"/>
              <a:t>забезпечення підручниками учнів 7 класів</a:t>
            </a:r>
          </a:p>
          <a:p>
            <a:r>
              <a:rPr lang="uk-UA" sz="3400" dirty="0" smtClean="0"/>
              <a:t>застаріле інтерактивне обладнання у більшості шкіл</a:t>
            </a:r>
          </a:p>
          <a:p>
            <a:pPr algn="ctr">
              <a:buNone/>
            </a:pPr>
            <a:endParaRPr lang="ru-RU" sz="3400" b="1" dirty="0" smtClean="0"/>
          </a:p>
          <a:p>
            <a:pPr algn="ctr">
              <a:buNone/>
            </a:pPr>
            <a:r>
              <a:rPr lang="uk-UA" sz="3400" i="1" dirty="0" smtClean="0"/>
              <a:t>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       </a:t>
            </a:r>
            <a:r>
              <a:rPr lang="uk-UA" i="1" dirty="0" smtClean="0">
                <a:solidFill>
                  <a:schemeClr val="bg2">
                    <a:lumMod val="50000"/>
                  </a:schemeClr>
                </a:solidFill>
              </a:rPr>
              <a:t>Є спільна мета:</a:t>
            </a:r>
            <a:endParaRPr lang="uk-U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328592"/>
          </a:xfrm>
        </p:spPr>
        <p:txBody>
          <a:bodyPr>
            <a:noAutofit/>
          </a:bodyPr>
          <a:lstStyle/>
          <a:p>
            <a:r>
              <a:rPr lang="uk-UA" b="1" i="1" dirty="0" smtClean="0"/>
              <a:t>реформування системи освіти</a:t>
            </a:r>
          </a:p>
          <a:p>
            <a:r>
              <a:rPr lang="uk-UA" b="1" i="1" dirty="0" smtClean="0"/>
              <a:t> створення ефективного середовища</a:t>
            </a:r>
          </a:p>
          <a:p>
            <a:r>
              <a:rPr lang="uk-UA" b="1" i="1" dirty="0" smtClean="0"/>
              <a:t>забезпечення умов для рівного доступу до якісної освіти </a:t>
            </a:r>
          </a:p>
          <a:p>
            <a:r>
              <a:rPr lang="uk-UA" b="1" i="1" dirty="0" smtClean="0"/>
              <a:t>задоволення потреб населення </a:t>
            </a:r>
          </a:p>
          <a:p>
            <a:r>
              <a:rPr lang="uk-UA" b="1" i="1" dirty="0" smtClean="0"/>
              <a:t>захист інтересів дітей</a:t>
            </a:r>
          </a:p>
          <a:p>
            <a:pPr>
              <a:buNone/>
            </a:pPr>
            <a:endParaRPr lang="uk-UA" b="1" i="1" dirty="0" smtClean="0"/>
          </a:p>
          <a:p>
            <a:pPr>
              <a:buNone/>
            </a:pPr>
            <a:r>
              <a:rPr lang="uk-UA" sz="2400" b="1" i="1" dirty="0" smtClean="0">
                <a:solidFill>
                  <a:srgbClr val="FF0000"/>
                </a:solidFill>
              </a:rPr>
              <a:t>	</a:t>
            </a:r>
            <a:endParaRPr lang="uk-UA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35729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</a:rPr>
              <a:t>Співпраця і партнерство -</a:t>
            </a:r>
            <a:endParaRPr lang="uk-UA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pPr algn="ctr">
              <a:buNone/>
            </a:pPr>
            <a:r>
              <a:rPr lang="uk-UA" sz="6000" dirty="0" smtClean="0"/>
              <a:t> </a:t>
            </a:r>
            <a:r>
              <a:rPr lang="uk-UA" sz="6000" b="1" dirty="0" smtClean="0">
                <a:solidFill>
                  <a:schemeClr val="bg2">
                    <a:lumMod val="50000"/>
                  </a:schemeClr>
                </a:solidFill>
              </a:rPr>
              <a:t>запорука успіху</a:t>
            </a:r>
          </a:p>
          <a:p>
            <a:pPr algn="ctr">
              <a:buNone/>
            </a:pPr>
            <a:r>
              <a:rPr lang="uk-UA" sz="6000" b="1" dirty="0" smtClean="0">
                <a:solidFill>
                  <a:schemeClr val="bg2">
                    <a:lumMod val="50000"/>
                  </a:schemeClr>
                </a:solidFill>
              </a:rPr>
              <a:t> в галузі “ освіта ”</a:t>
            </a:r>
          </a:p>
          <a:p>
            <a:endParaRPr lang="uk-UA" dirty="0"/>
          </a:p>
        </p:txBody>
      </p:sp>
      <p:sp>
        <p:nvSpPr>
          <p:cNvPr id="5" name="Усміхнене обличчя 4"/>
          <p:cNvSpPr/>
          <p:nvPr/>
        </p:nvSpPr>
        <p:spPr>
          <a:xfrm>
            <a:off x="3357554" y="3571876"/>
            <a:ext cx="2714644" cy="25003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Сонцестояння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5142</TotalTime>
  <Words>4183</Words>
  <Application>Microsoft Office PowerPoint</Application>
  <PresentationFormat>Екран (4:3)</PresentationFormat>
  <Paragraphs>994</Paragraphs>
  <Slides>96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96</vt:i4>
      </vt:variant>
    </vt:vector>
  </HeadingPairs>
  <TitlesOfParts>
    <vt:vector size="99" baseType="lpstr">
      <vt:lpstr>Валка</vt:lpstr>
      <vt:lpstr>Диаграмма</vt:lpstr>
      <vt:lpstr>Clip</vt:lpstr>
      <vt:lpstr>  </vt:lpstr>
      <vt:lpstr>Відділ освіти, молоді та спорту  Криничанської РДА </vt:lpstr>
      <vt:lpstr> районний  методичний  кабінет</vt:lpstr>
      <vt:lpstr>Зміст основних стратегій:</vt:lpstr>
      <vt:lpstr>Мета     діяльності     методкабінету </vt:lpstr>
      <vt:lpstr>Співпраця із закладами освіти  </vt:lpstr>
      <vt:lpstr>Слайд 7</vt:lpstr>
      <vt:lpstr>Освітній рівень </vt:lpstr>
      <vt:lpstr>Кваліфікаційний  рівень  педпрацівників</vt:lpstr>
      <vt:lpstr>Якісний рівень педпрацівників</vt:lpstr>
      <vt:lpstr>Методична робота з педкадрами   зорієнтована на вирішення науково – методичної проблеми</vt:lpstr>
      <vt:lpstr>Навчання керівних кадрів</vt:lpstr>
      <vt:lpstr>Організація     діяльності     методкабінету    ґрунтується  на принципах</vt:lpstr>
      <vt:lpstr>Важливі напрями здійснення  науково-методичної діяльності</vt:lpstr>
      <vt:lpstr>Функції   методкабінету</vt:lpstr>
      <vt:lpstr>   співпраця методичного кабінету</vt:lpstr>
      <vt:lpstr>    Основні завдання методичної служби  дошкільної, загальної та позашкільної освіти </vt:lpstr>
      <vt:lpstr>Структура діяльності  районного методичного кабінету</vt:lpstr>
      <vt:lpstr> ДОСЛІДНО-ЕКСПЕРИМЕНТАЛЬНА  РОБОТА  та  ІННОВАЦІЙНА  ДІЯЛЬНІСТЬ,   </vt:lpstr>
      <vt:lpstr>пілотні школи з 2016 року</vt:lpstr>
      <vt:lpstr>В рамках проекту «Тренінгові кабінети»  </vt:lpstr>
      <vt:lpstr> форми науково-методичної роботи</vt:lpstr>
      <vt:lpstr>Методична робота</vt:lpstr>
      <vt:lpstr>Для професійного зростання вчителя</vt:lpstr>
      <vt:lpstr>    Компетентності складно формувати, а ще складніше вимірювати, але без цього якісна шкільна освіта у ХХІ ст. неможлива.                                                                     О. Савченко</vt:lpstr>
      <vt:lpstr>Слайд 26</vt:lpstr>
      <vt:lpstr>Слайд 27</vt:lpstr>
      <vt:lpstr>    відповідає           особа з числа методистів                                      за організацію та проведення,           забезпечує  інформаційно  -  методичний  супровід </vt:lpstr>
      <vt:lpstr>Відповідальна особа за організацію  та проведення ЗНО </vt:lpstr>
      <vt:lpstr>Атестація навчальних закладів </vt:lpstr>
      <vt:lpstr>Ліцензування навчальних закладів   </vt:lpstr>
      <vt:lpstr>Атестація педагогічних працівників </vt:lpstr>
      <vt:lpstr>Електронна атестація педагогічних працівників</vt:lpstr>
      <vt:lpstr>Реалізація функції мотивації  (людинознавчий компонент)</vt:lpstr>
      <vt:lpstr>Організація навчального процесу    </vt:lpstr>
      <vt:lpstr>Семінар – практикум обласного рівня</vt:lpstr>
      <vt:lpstr>Семінар – практикум обласного рівня</vt:lpstr>
      <vt:lpstr>Семінар – практикум обласного рівня</vt:lpstr>
      <vt:lpstr>Семінар – практикум Всеукраїнського рівня</vt:lpstr>
      <vt:lpstr>Робота з педагогічними  кадрами  дошкільних закладів</vt:lpstr>
      <vt:lpstr>  Розглядаються  актуальні питання   </vt:lpstr>
      <vt:lpstr>Ріст професійної майстерності</vt:lpstr>
      <vt:lpstr>  розвивальна робота з вихованцями </vt:lpstr>
      <vt:lpstr>Слайд 44</vt:lpstr>
      <vt:lpstr>Інклюзивне навчання – це навчання тих, що мають труднощі у фізичному чи розумовому розвитку  </vt:lpstr>
      <vt:lpstr>Психологічна служба </vt:lpstr>
      <vt:lpstr>             Забезпеченість  підручниками   </vt:lpstr>
      <vt:lpstr>Замовлення підручників</vt:lpstr>
      <vt:lpstr>“ Якщо ви хочете, щоб молодь тягнулася до знань, турбуйтеся про головні, найважливіші  джерела духовної культури – бібліотеки ”                                                                                      В. Сухомлинський </vt:lpstr>
      <vt:lpstr>закупівля підручників  в системі електронних торгів  « Prozoro » </vt:lpstr>
      <vt:lpstr> електронна програма  «Шкільний  підручник» </vt:lpstr>
      <vt:lpstr> електронний облік підручників</vt:lpstr>
      <vt:lpstr>Чим сьогодні   для вчителя є ІКТ?  ( інформаційно – комунікаційні технології )  </vt:lpstr>
      <vt:lpstr>Слайд 54</vt:lpstr>
      <vt:lpstr>Нові завдання для освітян</vt:lpstr>
      <vt:lpstr>Нові завдання</vt:lpstr>
      <vt:lpstr>Електронна школа</vt:lpstr>
      <vt:lpstr>Комп’ютеризація  та інтернетизація - вимога часу</vt:lpstr>
      <vt:lpstr>функціонує  40 навчальних комп’ютерних комплексів  </vt:lpstr>
      <vt:lpstr> статистична   звітність  </vt:lpstr>
      <vt:lpstr>Документи  про  освіту </vt:lpstr>
      <vt:lpstr>Створення умов для якісної освіти – це</vt:lpstr>
      <vt:lpstr>Станом  на  2016  рік  Підвозиться </vt:lpstr>
      <vt:lpstr>Створення умов для якісної освіти – це</vt:lpstr>
      <vt:lpstr>Станом  на  2016  рік  харчується</vt:lpstr>
      <vt:lpstr>Середня  вартість  одного  дітодня  в дитячому закладі  за    2016  року </vt:lpstr>
      <vt:lpstr>Соціальний захист пільгових категорій</vt:lpstr>
      <vt:lpstr>Охоплення навчанням всіх дітей і підлітків, що мешкають у мікрорайонах освітніх закладів</vt:lpstr>
      <vt:lpstr>Робота  з  кадрами</vt:lpstr>
      <vt:lpstr>організація цивільного захисту</vt:lpstr>
      <vt:lpstr>Екскурсія до пожежної частини та відділу внутрішніх справ</vt:lpstr>
      <vt:lpstr> виховна робота та Позашкільна освіта   </vt:lpstr>
      <vt:lpstr>в районі функціонують  позашкільні заклади</vt:lpstr>
      <vt:lpstr>Формування естетичної культури</vt:lpstr>
      <vt:lpstr>Слайд 75</vt:lpstr>
      <vt:lpstr>Робота з творчо обдарованою молоддю  </vt:lpstr>
      <vt:lpstr>   Національно-патріотичне виховання </vt:lpstr>
      <vt:lpstr>Національно-патріотичне виховання  починається  з  дошкільного   віку </vt:lpstr>
      <vt:lpstr>Патріотичне виховання учнів – важливий напрямок виховної роботи в школі  </vt:lpstr>
      <vt:lpstr>Районний етап Всеукраїнської  військово-патріотичної, дитячо-юнацької гри  «Сокіл» («Джура»)</vt:lpstr>
      <vt:lpstr>У кожному закладі освіти виготовлені  куточки   присвячені пам’яті героїв Небесної сотні,  про земляків – воїнів АТО, проводяться  зустрічі</vt:lpstr>
      <vt:lpstr>Заходи  </vt:lpstr>
      <vt:lpstr>Музейна педагогіка</vt:lpstr>
      <vt:lpstr>Спорт і здоровий спосіб життя - запорука життєвого успіху</vt:lpstr>
      <vt:lpstr> оздоровлення та відпочинок  -  однин з  напрямів забезпечення  всебічного розвитку дитини   </vt:lpstr>
      <vt:lpstr>Традиційно відзначені на обласному рівні</vt:lpstr>
      <vt:lpstr>За Результатами  обласного рейтингу  2016 року  </vt:lpstr>
      <vt:lpstr>Учні та вчителі  - учасники районних,  обласних та Всеукраїнських заходів </vt:lpstr>
      <vt:lpstr>     Районний конкурс  “Учитель  року - 2017” </vt:lpstr>
      <vt:lpstr>Слайд 90</vt:lpstr>
      <vt:lpstr>Слайд 91</vt:lpstr>
      <vt:lpstr>Нове бачення змісту методичної служби</vt:lpstr>
      <vt:lpstr>Проблеми ДНЗ </vt:lpstr>
      <vt:lpstr>  проблеми ЗНЗ та ПНЗ</vt:lpstr>
      <vt:lpstr>       Є спільна мета:</vt:lpstr>
      <vt:lpstr>Співпраця і партнерство -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2114</cp:revision>
  <dcterms:modified xsi:type="dcterms:W3CDTF">2017-03-31T09:54:10Z</dcterms:modified>
</cp:coreProperties>
</file>